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4" r:id="rId2"/>
    <p:sldId id="269" r:id="rId3"/>
    <p:sldId id="280" r:id="rId4"/>
    <p:sldId id="281" r:id="rId5"/>
    <p:sldId id="284" r:id="rId6"/>
    <p:sldId id="283" r:id="rId7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kern="1200">
        <a:solidFill>
          <a:srgbClr val="292929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kern="1200">
        <a:solidFill>
          <a:srgbClr val="292929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kern="1200">
        <a:solidFill>
          <a:srgbClr val="292929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kern="1200">
        <a:solidFill>
          <a:srgbClr val="292929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kern="1200">
        <a:solidFill>
          <a:srgbClr val="29292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29292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29292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29292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29292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F97B6"/>
    <a:srgbClr val="292929"/>
    <a:srgbClr val="2E435E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1" autoAdjust="0"/>
    <p:restoredTop sz="94647" autoAdjust="0"/>
  </p:normalViewPr>
  <p:slideViewPr>
    <p:cSldViewPr>
      <p:cViewPr varScale="1">
        <p:scale>
          <a:sx n="83" d="100"/>
          <a:sy n="83" d="100"/>
        </p:scale>
        <p:origin x="-9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464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0CD2949-06F6-4559-9AC7-999AD2BE8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D47742-5FF1-43D4-826A-F081C56B2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rpoint_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8231187" cy="122237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8226425" cy="5334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5613"/>
            <a:ext cx="2057400" cy="5411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5613"/>
            <a:ext cx="6019800" cy="5411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268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268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point_bod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5613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07138"/>
            <a:ext cx="28956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5F97B6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E43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E435E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E435E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E435E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E435E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2E435E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2E435E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2E435E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2E435E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Improved Public Video Player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 l="1086" t="8350" r="6303" b="4230"/>
          <a:stretch>
            <a:fillRect/>
          </a:stretch>
        </p:blipFill>
        <p:spPr bwMode="auto">
          <a:xfrm>
            <a:off x="1524000" y="1371600"/>
            <a:ext cx="6115050" cy="4427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Live and Archive Video Clipping</a:t>
            </a: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5892800" cy="459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New House Floor Activities Page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5892800" cy="441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Houselive on Mobile Devices</a:t>
            </a:r>
          </a:p>
        </p:txBody>
      </p:sp>
      <p:pic>
        <p:nvPicPr>
          <p:cNvPr id="6147" name="Picture 3" descr="houselive mobil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8181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2012 Clerk Web Updates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Planned 2012 Houselive Updates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Body">
  <a:themeElements>
    <a:clrScheme name="Master Bod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Body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 Bo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Bod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Bod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Bod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Bod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Bod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od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od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od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od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od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Bod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26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Georgia</vt:lpstr>
      <vt:lpstr>Master Body</vt:lpstr>
      <vt:lpstr>Improved Public Video Player</vt:lpstr>
      <vt:lpstr>Live and Archive Video Clipping</vt:lpstr>
      <vt:lpstr>New House Floor Activities Page</vt:lpstr>
      <vt:lpstr>Houselive on Mobile Devices</vt:lpstr>
      <vt:lpstr>2012 Clerk Web Updates</vt:lpstr>
      <vt:lpstr>Planned 2012 Houselive Updates</vt:lpstr>
    </vt:vector>
  </TitlesOfParts>
  <Company>US House of Representatives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mseavey</dc:creator>
  <cp:lastModifiedBy>Cbilberry1</cp:lastModifiedBy>
  <cp:revision>41</cp:revision>
  <dcterms:created xsi:type="dcterms:W3CDTF">2009-08-11T17:38:50Z</dcterms:created>
  <dcterms:modified xsi:type="dcterms:W3CDTF">2012-01-25T20:18:24Z</dcterms:modified>
</cp:coreProperties>
</file>