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4" r:id="rId4"/>
    <p:sldId id="263" r:id="rId5"/>
    <p:sldId id="262" r:id="rId6"/>
    <p:sldId id="267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380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37044-FA1C-4656-B458-B300C1AE5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6241F1-A43D-4B1D-945C-3073BA811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E4FB5-F5B5-4C98-BAAB-4FE78133C5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DFC1C5D-A72F-4685-B3B7-8E2069843C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5731E21-8F0F-441C-A961-6BFEC33757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15BD9-0B8E-4BDB-B8B2-6A2CC16196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0A7EE-5C88-4C15-BE9B-3A25F197ED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821F3-6B97-49D3-87EA-500561DFA7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F500E-D4C1-41CA-A1DE-EACD18DCB0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F1FF5-87D0-472A-8117-8229DCC114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478A-03B7-4CE3-9ED2-55831156A1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7D7D8-6921-44A1-AE67-E187CDC2F5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3E201-255B-4786-B403-D6A63560F8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8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59770F-27D0-4830-AC36-B80CB85FE6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5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Government Printing Office</a:t>
            </a:r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5029200"/>
            <a:ext cx="8229600" cy="13716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FontTx/>
              <a:buNone/>
            </a:pPr>
            <a:r>
              <a:rPr lang="en-US" sz="2800"/>
              <a:t>The mission of GPO is to produce, preserve, and distribute the official publications and information products of the Federal Government.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4000"/>
          </a:blip>
          <a:srcRect/>
          <a:stretch>
            <a:fillRect/>
          </a:stretch>
        </p:blipFill>
        <p:spPr bwMode="auto">
          <a:xfrm>
            <a:off x="2552700" y="1762125"/>
            <a:ext cx="4038600" cy="28860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Composition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eXtyles </a:t>
            </a:r>
          </a:p>
          <a:p>
            <a:pPr lvl="1"/>
            <a:r>
              <a:rPr lang="en-US"/>
              <a:t>Transform Word to XML </a:t>
            </a:r>
          </a:p>
          <a:p>
            <a:r>
              <a:rPr lang="en-US"/>
              <a:t>XMetal</a:t>
            </a:r>
          </a:p>
          <a:p>
            <a:pPr lvl="1"/>
            <a:r>
              <a:rPr lang="en-US"/>
              <a:t>Author structured data</a:t>
            </a:r>
          </a:p>
          <a:p>
            <a:r>
              <a:rPr lang="en-US"/>
              <a:t>InDesign CS5.5</a:t>
            </a:r>
          </a:p>
          <a:p>
            <a:pPr lvl="1"/>
            <a:r>
              <a:rPr lang="en-US"/>
              <a:t>Create multi-channel publications</a:t>
            </a:r>
          </a:p>
          <a:p>
            <a:r>
              <a:rPr lang="en-US"/>
              <a:t>AutoBatch</a:t>
            </a:r>
          </a:p>
          <a:p>
            <a:pPr lvl="1"/>
            <a:r>
              <a:rPr lang="en-US"/>
              <a:t>OCR scanned tables in the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Public Access via FDsys</a:t>
            </a:r>
          </a:p>
        </p:txBody>
      </p:sp>
      <p:pic>
        <p:nvPicPr>
          <p:cNvPr id="14344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752600"/>
            <a:ext cx="4648200" cy="2735263"/>
          </a:xfrm>
          <a:noFill/>
          <a:ln/>
        </p:spPr>
      </p:pic>
      <p:sp>
        <p:nvSpPr>
          <p:cNvPr id="1434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886200" cy="48006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US" sz="2400"/>
              <a:t>Content management system, preservation repository, and public access site</a:t>
            </a:r>
          </a:p>
          <a:p>
            <a:pPr>
              <a:spcAft>
                <a:spcPct val="20000"/>
              </a:spcAft>
            </a:pPr>
            <a:r>
              <a:rPr lang="en-US" sz="2400"/>
              <a:t>Launched in 2009 and replaces GPO Access</a:t>
            </a:r>
          </a:p>
          <a:p>
            <a:r>
              <a:rPr lang="en-US" sz="2400"/>
              <a:t>Search and browse </a:t>
            </a:r>
            <a:br>
              <a:rPr lang="en-US" sz="2400"/>
            </a:br>
            <a:r>
              <a:rPr lang="en-US" sz="2400"/>
              <a:t>six million documents</a:t>
            </a:r>
          </a:p>
          <a:p>
            <a:r>
              <a:rPr lang="en-US" sz="2400"/>
              <a:t>Contains authentic Federal Government information</a:t>
            </a:r>
          </a:p>
        </p:txBody>
      </p:sp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4799013"/>
            <a:ext cx="2590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4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286000"/>
            <a:ext cx="38433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Data Transparency Features</a:t>
            </a:r>
          </a:p>
        </p:txBody>
      </p:sp>
      <p:pic>
        <p:nvPicPr>
          <p:cNvPr id="1026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5029200"/>
            <a:ext cx="2590800" cy="131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76200" y="1676400"/>
            <a:ext cx="3810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800" b="1"/>
              <a:t>PREMIS XML Includes Message Digest for Each Content File</a:t>
            </a:r>
          </a:p>
        </p:txBody>
      </p:sp>
      <p:pic>
        <p:nvPicPr>
          <p:cNvPr id="10271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4800" y="2305050"/>
            <a:ext cx="49530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4038600" y="1676400"/>
            <a:ext cx="42672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800" b="1"/>
              <a:t>MODS XML Includes Descriptive Metadata for Each Content File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4038600" y="4419600"/>
            <a:ext cx="29718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800" b="1"/>
              <a:t>Site Maps Enable  Crawling and Caching</a:t>
            </a:r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3962400" y="1676400"/>
            <a:ext cx="0" cy="472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>
            <a:off x="3962400" y="4343400"/>
            <a:ext cx="502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6781800" y="4343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6781800" y="4419600"/>
            <a:ext cx="22860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n-US" sz="1800" b="1"/>
              <a:t>Amount of XML Content Increasing</a:t>
            </a:r>
          </a:p>
        </p:txBody>
      </p:sp>
      <p:pic>
        <p:nvPicPr>
          <p:cNvPr id="10283" name="Picture 4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030788"/>
            <a:ext cx="19050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Public Access Initiatives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562600" cy="472440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Enhancing GPO’s Mobile Member Guide web app with biographical and contact information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Collaborating with other Government agencies on additional web apps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Planning an FDsys API to support app development and data transparency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Creating files and metadata for individual public laws in the digitized Statutes at Large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Collaborating with the LC to digitize and provide public access to the permanent volumes of the Congressional Record from 1873-1998 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en-US" sz="2000"/>
              <a:t>Expanding the number of titles available as eBooks through Google’s eBookstore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 b="7199"/>
          <a:stretch>
            <a:fillRect/>
          </a:stretch>
        </p:blipFill>
        <p:spPr>
          <a:xfrm>
            <a:off x="6172200" y="1676400"/>
            <a:ext cx="2605088" cy="4343400"/>
          </a:xfr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Mobile Member Guide</a:t>
            </a:r>
          </a:p>
        </p:txBody>
      </p:sp>
      <p:pic>
        <p:nvPicPr>
          <p:cNvPr id="22532" name="Picture 4" descr="Home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2514600" cy="418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3" name="Picture 5" descr="Sta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4700" y="1828800"/>
            <a:ext cx="2514600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4" name="Picture 6" descr="Member Detai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828800"/>
            <a:ext cx="2514600" cy="419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188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Default Design</vt:lpstr>
      <vt:lpstr>Government Printing Office</vt:lpstr>
      <vt:lpstr>Composition</vt:lpstr>
      <vt:lpstr>Public Access via FDsys</vt:lpstr>
      <vt:lpstr>Data Transparency Features</vt:lpstr>
      <vt:lpstr>Public Access Initiatives</vt:lpstr>
      <vt:lpstr>Mobile Member Guide</vt:lpstr>
    </vt:vector>
  </TitlesOfParts>
  <Company>US Government Printing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Lisa LaPlant</dc:creator>
  <cp:lastModifiedBy>Cbilberry1</cp:lastModifiedBy>
  <cp:revision>19</cp:revision>
  <dcterms:created xsi:type="dcterms:W3CDTF">2012-01-25T18:20:17Z</dcterms:created>
  <dcterms:modified xsi:type="dcterms:W3CDTF">2012-02-01T16:41:58Z</dcterms:modified>
</cp:coreProperties>
</file>