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marL="0" indent="190500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marL="0" indent="190500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marL="0" indent="190500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marL="0" indent="190500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marL="0" indent="190500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marL="0" indent="190500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marL="0" indent="190500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marL="0" indent="190500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304800" algn="ctr">
              <a:spcBef>
                <a:spcPts val="0"/>
              </a:spcBef>
              <a:buSzPct val="100000"/>
              <a:defRPr sz="4800"/>
            </a:lvl1pPr>
            <a:lvl2pPr indent="304800" algn="ctr">
              <a:spcBef>
                <a:spcPts val="0"/>
              </a:spcBef>
              <a:buSzPct val="100000"/>
              <a:defRPr sz="4800"/>
            </a:lvl2pPr>
            <a:lvl3pPr indent="304800" algn="ctr">
              <a:spcBef>
                <a:spcPts val="0"/>
              </a:spcBef>
              <a:buSzPct val="100000"/>
              <a:defRPr sz="4800"/>
            </a:lvl3pPr>
            <a:lvl4pPr indent="304800" algn="ctr">
              <a:spcBef>
                <a:spcPts val="0"/>
              </a:spcBef>
              <a:buSzPct val="100000"/>
              <a:defRPr sz="4800"/>
            </a:lvl4pPr>
            <a:lvl5pPr indent="304800" algn="ctr">
              <a:spcBef>
                <a:spcPts val="0"/>
              </a:spcBef>
              <a:buSzPct val="100000"/>
              <a:defRPr sz="4800"/>
            </a:lvl5pPr>
            <a:lvl6pPr indent="304800" algn="ctr">
              <a:spcBef>
                <a:spcPts val="0"/>
              </a:spcBef>
              <a:buSzPct val="100000"/>
              <a:defRPr sz="4800"/>
            </a:lvl6pPr>
            <a:lvl7pPr indent="304800" algn="ctr">
              <a:spcBef>
                <a:spcPts val="0"/>
              </a:spcBef>
              <a:buSzPct val="100000"/>
              <a:defRPr sz="4800"/>
            </a:lvl7pPr>
            <a:lvl8pPr indent="304800" algn="ctr">
              <a:spcBef>
                <a:spcPts val="0"/>
              </a:spcBef>
              <a:buSzPct val="100000"/>
              <a:defRPr sz="4800"/>
            </a:lvl8pPr>
            <a:lvl9pPr indent="304800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285750" indent="-171450"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1pPr>
            <a:lvl2pPr marL="0" indent="22860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2pPr>
            <a:lvl3pPr marL="0" indent="22860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3pPr>
            <a:lvl4pPr marL="0" indent="22860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4pPr>
            <a:lvl5pPr marL="0" indent="22860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5pPr>
            <a:lvl6pPr marL="0" indent="22860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6pPr>
            <a:lvl7pPr marL="0" indent="22860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7pPr>
            <a:lvl8pPr marL="0" indent="22860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8pPr>
            <a:lvl9pPr marL="0" indent="22860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 marL="742950" indent="-13335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 marL="1143000" indent="-7620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 marL="1600200" indent="-1143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 marL="2057400" indent="-1143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 marL="2514600" indent="-1143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 marL="2971800" indent="-1143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 marL="3429000" indent="-1143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 marL="3886200" indent="-1143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willis@nytime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house.gov/404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Derek Willis, The New York Times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dwillis@nytimes.com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Shape 2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566987" y="42862"/>
            <a:ext cx="4010025" cy="505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Shape 3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843087" y="1409700"/>
            <a:ext cx="5457825" cy="23241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Document is empty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Slightly better, I guess</a:t>
            </a:r>
          </a:p>
        </p:txBody>
      </p:sp>
      <p:pic>
        <p:nvPicPr>
          <p:cNvPr id="41" name="Shape 4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162175" y="1719262"/>
            <a:ext cx="4819650" cy="170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My sworn enemy</a:t>
            </a:r>
          </a:p>
        </p:txBody>
      </p:sp>
      <p:pic>
        <p:nvPicPr>
          <p:cNvPr id="47" name="Shape 4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328725" y="1273875"/>
            <a:ext cx="6486525" cy="3486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 response</a:t>
            </a:r>
          </a:p>
        </p:txBody>
      </p:sp>
      <p:pic>
        <p:nvPicPr>
          <p:cNvPr id="53" name="Shape 5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423862" y="1384987"/>
            <a:ext cx="8296275" cy="2695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It could be worse</a:t>
            </a:r>
          </a:p>
        </p:txBody>
      </p:sp>
      <p:pic>
        <p:nvPicPr>
          <p:cNvPr id="59" name="Shape 5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0" y="1118391"/>
            <a:ext cx="9143998" cy="38918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Some suggestions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Use RSS. It works.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If RSS link is 404, make it xml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Please don’t use relative dates (11/10)</a:t>
            </a:r>
          </a:p>
          <a:p>
            <a:pPr marL="457200" lvl="0" indent="-4191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Change the CSS all you want. Don’t change URLs.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On-screen Show (16:9)</PresentationFormat>
  <Paragraphs>13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dark-gradient</vt:lpstr>
      <vt:lpstr>house.gov/404</vt:lpstr>
      <vt:lpstr>Slide 2</vt:lpstr>
      <vt:lpstr>Document is empty</vt:lpstr>
      <vt:lpstr>Slightly better, I guess</vt:lpstr>
      <vt:lpstr>My sworn enemy</vt:lpstr>
      <vt:lpstr>The response</vt:lpstr>
      <vt:lpstr>It could be worse</vt:lpstr>
      <vt:lpstr>Some suggestions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house.gov/404</dc:title>
  <dc:creator>Loeber, Craig</dc:creator>
  <cp:lastModifiedBy>Craig Loeber</cp:lastModifiedBy>
  <cp:revision>1</cp:revision>
  <dcterms:modified xsi:type="dcterms:W3CDTF">2014-05-27T13:38:10Z</dcterms:modified>
</cp:coreProperties>
</file>