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9" r:id="rId2"/>
    <p:sldId id="262" r:id="rId3"/>
    <p:sldId id="258" r:id="rId4"/>
    <p:sldId id="259" r:id="rId5"/>
    <p:sldId id="267" r:id="rId6"/>
    <p:sldId id="27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24205DA-86D6-4FC8-8DB7-925BB95960A6}">
          <p14:sldIdLst>
            <p14:sldId id="269"/>
            <p14:sldId id="262"/>
            <p14:sldId id="258"/>
            <p14:sldId id="259"/>
          </p14:sldIdLst>
        </p14:section>
        <p14:section name="Untitled Section" id="{09496E0E-0ED5-49B8-8FA8-271273F18347}">
          <p14:sldIdLst>
            <p14:sldId id="267"/>
            <p14:sldId id="27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CAE42B-E379-4DE9-AAF5-4617BC29AD70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0FE138-E659-48C0-BBE9-A4A0C11587E4}">
      <dgm:prSet/>
      <dgm:spPr/>
      <dgm:t>
        <a:bodyPr/>
        <a:lstStyle/>
        <a:p>
          <a:pPr rtl="0"/>
          <a:endParaRPr lang="en-US" dirty="0"/>
        </a:p>
      </dgm:t>
    </dgm:pt>
    <dgm:pt modelId="{E11D3CB9-7689-4175-B269-D149E8B2D191}" type="parTrans" cxnId="{F293B6AF-EDBD-4AF2-A583-9F7449299BFC}">
      <dgm:prSet/>
      <dgm:spPr/>
      <dgm:t>
        <a:bodyPr/>
        <a:lstStyle/>
        <a:p>
          <a:endParaRPr lang="en-US"/>
        </a:p>
      </dgm:t>
    </dgm:pt>
    <dgm:pt modelId="{9EC67DEB-6A7A-40FE-86B6-05345C330805}" type="sibTrans" cxnId="{F293B6AF-EDBD-4AF2-A583-9F7449299BFC}">
      <dgm:prSet/>
      <dgm:spPr/>
      <dgm:t>
        <a:bodyPr/>
        <a:lstStyle/>
        <a:p>
          <a:endParaRPr lang="en-US"/>
        </a:p>
      </dgm:t>
    </dgm:pt>
    <dgm:pt modelId="{2650E776-63D5-40AB-8196-A1138D4075D1}">
      <dgm:prSet/>
      <dgm:spPr/>
      <dgm:t>
        <a:bodyPr/>
        <a:lstStyle/>
        <a:p>
          <a:pPr rtl="0"/>
          <a:r>
            <a:rPr lang="en-US" dirty="0" smtClean="0"/>
            <a:t>Migrating all compilations of laws, an accurate database of current laws, from bell code to XML</a:t>
          </a:r>
          <a:endParaRPr lang="en-US" dirty="0"/>
        </a:p>
      </dgm:t>
    </dgm:pt>
    <dgm:pt modelId="{3D57D83E-0EE1-4A26-B50D-61D5EAC8E9C7}" type="parTrans" cxnId="{338EB86C-58BE-444C-AB7E-5A521D177172}">
      <dgm:prSet/>
      <dgm:spPr/>
      <dgm:t>
        <a:bodyPr/>
        <a:lstStyle/>
        <a:p>
          <a:endParaRPr lang="en-US"/>
        </a:p>
      </dgm:t>
    </dgm:pt>
    <dgm:pt modelId="{140B7408-96B1-4653-BBA8-14E635D9AFE9}" type="sibTrans" cxnId="{338EB86C-58BE-444C-AB7E-5A521D177172}">
      <dgm:prSet/>
      <dgm:spPr/>
      <dgm:t>
        <a:bodyPr/>
        <a:lstStyle/>
        <a:p>
          <a:endParaRPr lang="en-US"/>
        </a:p>
      </dgm:t>
    </dgm:pt>
    <dgm:pt modelId="{BD69BBAF-276D-4321-9AFA-C3345FA81DE7}">
      <dgm:prSet/>
      <dgm:spPr/>
      <dgm:t>
        <a:bodyPr/>
        <a:lstStyle/>
        <a:p>
          <a:pPr rtl="0"/>
          <a:r>
            <a:rPr lang="en-US" dirty="0" smtClean="0"/>
            <a:t>Allows rapid updating of compilations</a:t>
          </a:r>
          <a:endParaRPr lang="en-US" dirty="0"/>
        </a:p>
      </dgm:t>
    </dgm:pt>
    <dgm:pt modelId="{CF6A2A97-A785-4DAC-9ECA-6CB5EC264153}" type="parTrans" cxnId="{A75A2701-EDCD-49BD-BD64-FF6CF5F705F7}">
      <dgm:prSet/>
      <dgm:spPr/>
      <dgm:t>
        <a:bodyPr/>
        <a:lstStyle/>
        <a:p>
          <a:endParaRPr lang="en-US"/>
        </a:p>
      </dgm:t>
    </dgm:pt>
    <dgm:pt modelId="{09A752E7-8FF9-461E-AB00-8B47142FF652}" type="sibTrans" cxnId="{A75A2701-EDCD-49BD-BD64-FF6CF5F705F7}">
      <dgm:prSet/>
      <dgm:spPr/>
      <dgm:t>
        <a:bodyPr/>
        <a:lstStyle/>
        <a:p>
          <a:endParaRPr lang="en-US"/>
        </a:p>
      </dgm:t>
    </dgm:pt>
    <dgm:pt modelId="{CDBB6A74-AA4E-456E-92F2-8F0AB976AEF0}">
      <dgm:prSet/>
      <dgm:spPr/>
      <dgm:t>
        <a:bodyPr/>
        <a:lstStyle/>
        <a:p>
          <a:pPr rtl="0"/>
          <a:r>
            <a:rPr lang="en-US" dirty="0" smtClean="0"/>
            <a:t>Availability of compilations on office website</a:t>
          </a:r>
          <a:endParaRPr lang="en-US" dirty="0"/>
        </a:p>
      </dgm:t>
    </dgm:pt>
    <dgm:pt modelId="{1884A72F-01ED-4D96-88BD-3D15009316B0}" type="parTrans" cxnId="{75357457-41A5-46A6-A642-2E75AED29168}">
      <dgm:prSet/>
      <dgm:spPr/>
      <dgm:t>
        <a:bodyPr/>
        <a:lstStyle/>
        <a:p>
          <a:endParaRPr lang="en-US"/>
        </a:p>
      </dgm:t>
    </dgm:pt>
    <dgm:pt modelId="{375BC7DE-1342-44A7-B9FF-ADC77A3BCD17}" type="sibTrans" cxnId="{75357457-41A5-46A6-A642-2E75AED29168}">
      <dgm:prSet/>
      <dgm:spPr/>
      <dgm:t>
        <a:bodyPr/>
        <a:lstStyle/>
        <a:p>
          <a:endParaRPr lang="en-US"/>
        </a:p>
      </dgm:t>
    </dgm:pt>
    <dgm:pt modelId="{0168E742-1441-47DD-9E9F-5755E131D02F}" type="pres">
      <dgm:prSet presAssocID="{1BCAE42B-E379-4DE9-AAF5-4617BC29AD70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E32EA25-E367-4F6C-852A-52CAEDD9F865}" type="pres">
      <dgm:prSet presAssocID="{4B0FE138-E659-48C0-BBE9-A4A0C11587E4}" presName="comp" presStyleCnt="0"/>
      <dgm:spPr/>
    </dgm:pt>
    <dgm:pt modelId="{811F2DA5-1517-47E9-8B21-3B70EBEB4499}" type="pres">
      <dgm:prSet presAssocID="{4B0FE138-E659-48C0-BBE9-A4A0C11587E4}" presName="box" presStyleLbl="node1" presStyleIdx="0" presStyleCnt="1"/>
      <dgm:spPr/>
      <dgm:t>
        <a:bodyPr/>
        <a:lstStyle/>
        <a:p>
          <a:endParaRPr lang="en-US"/>
        </a:p>
      </dgm:t>
    </dgm:pt>
    <dgm:pt modelId="{E6FDE11F-A4A5-4BB6-A287-741548E824B0}" type="pres">
      <dgm:prSet presAssocID="{4B0FE138-E659-48C0-BBE9-A4A0C11587E4}" presName="img" presStyleLbl="fgImgPlace1" presStyleIdx="0" presStyleCnt="1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7000" r="-97000"/>
          </a:stretch>
        </a:blipFill>
      </dgm:spPr>
      <dgm:t>
        <a:bodyPr/>
        <a:lstStyle/>
        <a:p>
          <a:endParaRPr lang="en-US"/>
        </a:p>
      </dgm:t>
    </dgm:pt>
    <dgm:pt modelId="{78384BAA-D1D5-410F-997E-77F9D7E1EE51}" type="pres">
      <dgm:prSet presAssocID="{4B0FE138-E659-48C0-BBE9-A4A0C11587E4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D097E0C-83BE-46C0-AA2A-453062BCB624}" type="presOf" srcId="{CDBB6A74-AA4E-456E-92F2-8F0AB976AEF0}" destId="{811F2DA5-1517-47E9-8B21-3B70EBEB4499}" srcOrd="0" destOrd="3" presId="urn:microsoft.com/office/officeart/2005/8/layout/vList4"/>
    <dgm:cxn modelId="{67CD672A-C422-4E7A-8468-5080CE5732FB}" type="presOf" srcId="{4B0FE138-E659-48C0-BBE9-A4A0C11587E4}" destId="{811F2DA5-1517-47E9-8B21-3B70EBEB4499}" srcOrd="0" destOrd="0" presId="urn:microsoft.com/office/officeart/2005/8/layout/vList4"/>
    <dgm:cxn modelId="{650620FA-B2D6-4B8D-B00D-35FC736B52E0}" type="presOf" srcId="{2650E776-63D5-40AB-8196-A1138D4075D1}" destId="{811F2DA5-1517-47E9-8B21-3B70EBEB4499}" srcOrd="0" destOrd="1" presId="urn:microsoft.com/office/officeart/2005/8/layout/vList4"/>
    <dgm:cxn modelId="{F293B6AF-EDBD-4AF2-A583-9F7449299BFC}" srcId="{1BCAE42B-E379-4DE9-AAF5-4617BC29AD70}" destId="{4B0FE138-E659-48C0-BBE9-A4A0C11587E4}" srcOrd="0" destOrd="0" parTransId="{E11D3CB9-7689-4175-B269-D149E8B2D191}" sibTransId="{9EC67DEB-6A7A-40FE-86B6-05345C330805}"/>
    <dgm:cxn modelId="{B6165A61-A053-495C-AD25-E4AF1959503B}" type="presOf" srcId="{CDBB6A74-AA4E-456E-92F2-8F0AB976AEF0}" destId="{78384BAA-D1D5-410F-997E-77F9D7E1EE51}" srcOrd="1" destOrd="3" presId="urn:microsoft.com/office/officeart/2005/8/layout/vList4"/>
    <dgm:cxn modelId="{898AA545-D70F-4A3E-A26D-C860DEC05E00}" type="presOf" srcId="{1BCAE42B-E379-4DE9-AAF5-4617BC29AD70}" destId="{0168E742-1441-47DD-9E9F-5755E131D02F}" srcOrd="0" destOrd="0" presId="urn:microsoft.com/office/officeart/2005/8/layout/vList4"/>
    <dgm:cxn modelId="{B7D1BBC8-0F00-485A-AC3F-1754A39453F1}" type="presOf" srcId="{4B0FE138-E659-48C0-BBE9-A4A0C11587E4}" destId="{78384BAA-D1D5-410F-997E-77F9D7E1EE51}" srcOrd="1" destOrd="0" presId="urn:microsoft.com/office/officeart/2005/8/layout/vList4"/>
    <dgm:cxn modelId="{96DF7B37-3F99-404B-8D54-2BF9C43360BC}" type="presOf" srcId="{BD69BBAF-276D-4321-9AFA-C3345FA81DE7}" destId="{78384BAA-D1D5-410F-997E-77F9D7E1EE51}" srcOrd="1" destOrd="2" presId="urn:microsoft.com/office/officeart/2005/8/layout/vList4"/>
    <dgm:cxn modelId="{0C299C5B-EAEA-4B03-9743-C31F780D77F1}" type="presOf" srcId="{2650E776-63D5-40AB-8196-A1138D4075D1}" destId="{78384BAA-D1D5-410F-997E-77F9D7E1EE51}" srcOrd="1" destOrd="1" presId="urn:microsoft.com/office/officeart/2005/8/layout/vList4"/>
    <dgm:cxn modelId="{A75A2701-EDCD-49BD-BD64-FF6CF5F705F7}" srcId="{4B0FE138-E659-48C0-BBE9-A4A0C11587E4}" destId="{BD69BBAF-276D-4321-9AFA-C3345FA81DE7}" srcOrd="1" destOrd="0" parTransId="{CF6A2A97-A785-4DAC-9ECA-6CB5EC264153}" sibTransId="{09A752E7-8FF9-461E-AB00-8B47142FF652}"/>
    <dgm:cxn modelId="{338EB86C-58BE-444C-AB7E-5A521D177172}" srcId="{4B0FE138-E659-48C0-BBE9-A4A0C11587E4}" destId="{2650E776-63D5-40AB-8196-A1138D4075D1}" srcOrd="0" destOrd="0" parTransId="{3D57D83E-0EE1-4A26-B50D-61D5EAC8E9C7}" sibTransId="{140B7408-96B1-4653-BBA8-14E635D9AFE9}"/>
    <dgm:cxn modelId="{75357457-41A5-46A6-A642-2E75AED29168}" srcId="{4B0FE138-E659-48C0-BBE9-A4A0C11587E4}" destId="{CDBB6A74-AA4E-456E-92F2-8F0AB976AEF0}" srcOrd="2" destOrd="0" parTransId="{1884A72F-01ED-4D96-88BD-3D15009316B0}" sibTransId="{375BC7DE-1342-44A7-B9FF-ADC77A3BCD17}"/>
    <dgm:cxn modelId="{1C12B31D-8583-47F1-AE6B-ABF72352DDE1}" type="presOf" srcId="{BD69BBAF-276D-4321-9AFA-C3345FA81DE7}" destId="{811F2DA5-1517-47E9-8B21-3B70EBEB4499}" srcOrd="0" destOrd="2" presId="urn:microsoft.com/office/officeart/2005/8/layout/vList4"/>
    <dgm:cxn modelId="{827E3D77-707E-462A-BB0D-FE0A46844930}" type="presParOf" srcId="{0168E742-1441-47DD-9E9F-5755E131D02F}" destId="{8E32EA25-E367-4F6C-852A-52CAEDD9F865}" srcOrd="0" destOrd="0" presId="urn:microsoft.com/office/officeart/2005/8/layout/vList4"/>
    <dgm:cxn modelId="{BB346DA1-435D-4995-950A-DA394ACB1EB9}" type="presParOf" srcId="{8E32EA25-E367-4F6C-852A-52CAEDD9F865}" destId="{811F2DA5-1517-47E9-8B21-3B70EBEB4499}" srcOrd="0" destOrd="0" presId="urn:microsoft.com/office/officeart/2005/8/layout/vList4"/>
    <dgm:cxn modelId="{C797E703-0CDA-4F01-A234-D969CBB4CEFD}" type="presParOf" srcId="{8E32EA25-E367-4F6C-852A-52CAEDD9F865}" destId="{E6FDE11F-A4A5-4BB6-A287-741548E824B0}" srcOrd="1" destOrd="0" presId="urn:microsoft.com/office/officeart/2005/8/layout/vList4"/>
    <dgm:cxn modelId="{1A5897CD-D862-4BBB-9821-815AB9DCC254}" type="presParOf" srcId="{8E32EA25-E367-4F6C-852A-52CAEDD9F865}" destId="{78384BAA-D1D5-410F-997E-77F9D7E1EE51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FA22ED-4DAB-40BF-9069-B29C42761503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5CA497C-C27B-4D06-AB0C-36EC367F947E}">
      <dgm:prSet/>
      <dgm:spPr/>
      <dgm:t>
        <a:bodyPr/>
        <a:lstStyle/>
        <a:p>
          <a:pPr rtl="0"/>
          <a:r>
            <a:rPr lang="en-US" dirty="0" smtClean="0"/>
            <a:t>The “mini-Ramseyer” program, which can show the changes to existing law made by a bill; the database of laws has to be accurate; it will be composed of those titles of the US Code that have been enacted into law; and the underlying statutes appearing in the remaining titles of the US Code.</a:t>
          </a:r>
          <a:endParaRPr lang="en-US" dirty="0"/>
        </a:p>
      </dgm:t>
    </dgm:pt>
    <dgm:pt modelId="{36ABBD00-2E09-4239-A0D2-A66A53F1AAEB}" type="parTrans" cxnId="{46C5202F-C9AC-4E64-AE94-6F0212464710}">
      <dgm:prSet/>
      <dgm:spPr/>
      <dgm:t>
        <a:bodyPr/>
        <a:lstStyle/>
        <a:p>
          <a:endParaRPr lang="en-US"/>
        </a:p>
      </dgm:t>
    </dgm:pt>
    <dgm:pt modelId="{96E7C5DE-B4E7-4AE9-9F9E-1388C75A283F}" type="sibTrans" cxnId="{46C5202F-C9AC-4E64-AE94-6F0212464710}">
      <dgm:prSet/>
      <dgm:spPr/>
      <dgm:t>
        <a:bodyPr/>
        <a:lstStyle/>
        <a:p>
          <a:endParaRPr lang="en-US"/>
        </a:p>
      </dgm:t>
    </dgm:pt>
    <dgm:pt modelId="{5E87CDA5-CCAF-41AB-8D11-43F9DF0EE909}">
      <dgm:prSet custT="1"/>
      <dgm:spPr/>
      <dgm:t>
        <a:bodyPr/>
        <a:lstStyle/>
        <a:p>
          <a:pPr rtl="0"/>
          <a:r>
            <a:rPr lang="en-US" sz="2400" dirty="0" smtClean="0"/>
            <a:t>Additional features: jump to statute; creating amendatory instructions from compilations</a:t>
          </a:r>
          <a:r>
            <a:rPr lang="en-US" sz="2200" dirty="0" smtClean="0"/>
            <a:t>.</a:t>
          </a:r>
          <a:endParaRPr lang="en-US" sz="2200" dirty="0"/>
        </a:p>
      </dgm:t>
    </dgm:pt>
    <dgm:pt modelId="{D3B96667-7EA3-42E9-9ABC-40F85EA3A6AB}" type="parTrans" cxnId="{947E050E-2DF4-4382-8430-00B2E4182239}">
      <dgm:prSet/>
      <dgm:spPr/>
      <dgm:t>
        <a:bodyPr/>
        <a:lstStyle/>
        <a:p>
          <a:endParaRPr lang="en-US"/>
        </a:p>
      </dgm:t>
    </dgm:pt>
    <dgm:pt modelId="{09259758-67FD-48DC-BF2B-61D9DF64855E}" type="sibTrans" cxnId="{947E050E-2DF4-4382-8430-00B2E4182239}">
      <dgm:prSet/>
      <dgm:spPr/>
      <dgm:t>
        <a:bodyPr/>
        <a:lstStyle/>
        <a:p>
          <a:endParaRPr lang="en-US"/>
        </a:p>
      </dgm:t>
    </dgm:pt>
    <dgm:pt modelId="{3EA5BD79-F297-4413-91AD-F2A6055E8F61}" type="pres">
      <dgm:prSet presAssocID="{33FA22ED-4DAB-40BF-9069-B29C42761503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784E369-51E9-456B-9981-09817136BED4}" type="pres">
      <dgm:prSet presAssocID="{D5CA497C-C27B-4D06-AB0C-36EC367F947E}" presName="circle1" presStyleLbl="node1" presStyleIdx="0" presStyleCnt="2"/>
      <dgm:spPr/>
    </dgm:pt>
    <dgm:pt modelId="{A9283D98-FBFB-4344-A54E-09F12DCBABCA}" type="pres">
      <dgm:prSet presAssocID="{D5CA497C-C27B-4D06-AB0C-36EC367F947E}" presName="space" presStyleCnt="0"/>
      <dgm:spPr/>
    </dgm:pt>
    <dgm:pt modelId="{EF675C24-76C2-40E3-AD27-09819C741DD6}" type="pres">
      <dgm:prSet presAssocID="{D5CA497C-C27B-4D06-AB0C-36EC367F947E}" presName="rect1" presStyleLbl="alignAcc1" presStyleIdx="0" presStyleCnt="2"/>
      <dgm:spPr/>
      <dgm:t>
        <a:bodyPr/>
        <a:lstStyle/>
        <a:p>
          <a:endParaRPr lang="en-US"/>
        </a:p>
      </dgm:t>
    </dgm:pt>
    <dgm:pt modelId="{9AE7CB5D-B533-4191-8F18-4650CBB96E61}" type="pres">
      <dgm:prSet presAssocID="{5E87CDA5-CCAF-41AB-8D11-43F9DF0EE909}" presName="vertSpace2" presStyleLbl="node1" presStyleIdx="0" presStyleCnt="2"/>
      <dgm:spPr/>
    </dgm:pt>
    <dgm:pt modelId="{5F9DE825-4A93-47F5-9DBA-0AA152B70D0C}" type="pres">
      <dgm:prSet presAssocID="{5E87CDA5-CCAF-41AB-8D11-43F9DF0EE909}" presName="circle2" presStyleLbl="node1" presStyleIdx="1" presStyleCnt="2"/>
      <dgm:spPr/>
    </dgm:pt>
    <dgm:pt modelId="{F615BC8A-4ED3-41E2-937D-007E0E2699CE}" type="pres">
      <dgm:prSet presAssocID="{5E87CDA5-CCAF-41AB-8D11-43F9DF0EE909}" presName="rect2" presStyleLbl="alignAcc1" presStyleIdx="1" presStyleCnt="2" custLinFactNeighborX="386" custLinFactNeighborY="-755"/>
      <dgm:spPr/>
      <dgm:t>
        <a:bodyPr/>
        <a:lstStyle/>
        <a:p>
          <a:endParaRPr lang="en-US"/>
        </a:p>
      </dgm:t>
    </dgm:pt>
    <dgm:pt modelId="{4A18A736-AB3E-4A96-9836-9658FF48B506}" type="pres">
      <dgm:prSet presAssocID="{D5CA497C-C27B-4D06-AB0C-36EC367F947E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53F42B-4627-496C-9450-FF40D5B3A9C8}" type="pres">
      <dgm:prSet presAssocID="{5E87CDA5-CCAF-41AB-8D11-43F9DF0EE909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47E050E-2DF4-4382-8430-00B2E4182239}" srcId="{33FA22ED-4DAB-40BF-9069-B29C42761503}" destId="{5E87CDA5-CCAF-41AB-8D11-43F9DF0EE909}" srcOrd="1" destOrd="0" parTransId="{D3B96667-7EA3-42E9-9ABC-40F85EA3A6AB}" sibTransId="{09259758-67FD-48DC-BF2B-61D9DF64855E}"/>
    <dgm:cxn modelId="{BD9A4771-82DF-4B64-BE48-B1282F56710D}" type="presOf" srcId="{5E87CDA5-CCAF-41AB-8D11-43F9DF0EE909}" destId="{F615BC8A-4ED3-41E2-937D-007E0E2699CE}" srcOrd="0" destOrd="0" presId="urn:microsoft.com/office/officeart/2005/8/layout/target3"/>
    <dgm:cxn modelId="{56EB1113-0852-4568-BA07-F5A439DDD6B8}" type="presOf" srcId="{33FA22ED-4DAB-40BF-9069-B29C42761503}" destId="{3EA5BD79-F297-4413-91AD-F2A6055E8F61}" srcOrd="0" destOrd="0" presId="urn:microsoft.com/office/officeart/2005/8/layout/target3"/>
    <dgm:cxn modelId="{9FB3E50E-4898-4B32-A2B3-D64B5AA71EC9}" type="presOf" srcId="{5E87CDA5-CCAF-41AB-8D11-43F9DF0EE909}" destId="{F753F42B-4627-496C-9450-FF40D5B3A9C8}" srcOrd="1" destOrd="0" presId="urn:microsoft.com/office/officeart/2005/8/layout/target3"/>
    <dgm:cxn modelId="{FAE604B0-FBF4-4A3E-8A41-BC15DB3BE6AB}" type="presOf" srcId="{D5CA497C-C27B-4D06-AB0C-36EC367F947E}" destId="{4A18A736-AB3E-4A96-9836-9658FF48B506}" srcOrd="1" destOrd="0" presId="urn:microsoft.com/office/officeart/2005/8/layout/target3"/>
    <dgm:cxn modelId="{46C5202F-C9AC-4E64-AE94-6F0212464710}" srcId="{33FA22ED-4DAB-40BF-9069-B29C42761503}" destId="{D5CA497C-C27B-4D06-AB0C-36EC367F947E}" srcOrd="0" destOrd="0" parTransId="{36ABBD00-2E09-4239-A0D2-A66A53F1AAEB}" sibTransId="{96E7C5DE-B4E7-4AE9-9F9E-1388C75A283F}"/>
    <dgm:cxn modelId="{06E6AAC5-8454-45A8-9D11-05C9A00A4C38}" type="presOf" srcId="{D5CA497C-C27B-4D06-AB0C-36EC367F947E}" destId="{EF675C24-76C2-40E3-AD27-09819C741DD6}" srcOrd="0" destOrd="0" presId="urn:microsoft.com/office/officeart/2005/8/layout/target3"/>
    <dgm:cxn modelId="{7890FBD4-7C69-4D4F-ABDF-ABEFB2F003CD}" type="presParOf" srcId="{3EA5BD79-F297-4413-91AD-F2A6055E8F61}" destId="{9784E369-51E9-456B-9981-09817136BED4}" srcOrd="0" destOrd="0" presId="urn:microsoft.com/office/officeart/2005/8/layout/target3"/>
    <dgm:cxn modelId="{0C3A8ACC-F05A-4A08-9ECE-89B275AD6956}" type="presParOf" srcId="{3EA5BD79-F297-4413-91AD-F2A6055E8F61}" destId="{A9283D98-FBFB-4344-A54E-09F12DCBABCA}" srcOrd="1" destOrd="0" presId="urn:microsoft.com/office/officeart/2005/8/layout/target3"/>
    <dgm:cxn modelId="{92A1459A-1B7A-4B71-A238-82DCE6638516}" type="presParOf" srcId="{3EA5BD79-F297-4413-91AD-F2A6055E8F61}" destId="{EF675C24-76C2-40E3-AD27-09819C741DD6}" srcOrd="2" destOrd="0" presId="urn:microsoft.com/office/officeart/2005/8/layout/target3"/>
    <dgm:cxn modelId="{AB3DCC2D-BE1F-4DAA-9B35-A6777EC76DD6}" type="presParOf" srcId="{3EA5BD79-F297-4413-91AD-F2A6055E8F61}" destId="{9AE7CB5D-B533-4191-8F18-4650CBB96E61}" srcOrd="3" destOrd="0" presId="urn:microsoft.com/office/officeart/2005/8/layout/target3"/>
    <dgm:cxn modelId="{9863C3B0-D62A-42B5-B60E-7EAF100FD7C0}" type="presParOf" srcId="{3EA5BD79-F297-4413-91AD-F2A6055E8F61}" destId="{5F9DE825-4A93-47F5-9DBA-0AA152B70D0C}" srcOrd="4" destOrd="0" presId="urn:microsoft.com/office/officeart/2005/8/layout/target3"/>
    <dgm:cxn modelId="{603B4FB1-EF0F-4045-9447-688D83E68E29}" type="presParOf" srcId="{3EA5BD79-F297-4413-91AD-F2A6055E8F61}" destId="{F615BC8A-4ED3-41E2-937D-007E0E2699CE}" srcOrd="5" destOrd="0" presId="urn:microsoft.com/office/officeart/2005/8/layout/target3"/>
    <dgm:cxn modelId="{092CC280-7AE6-46DE-AB77-B4C4D2C2FE0F}" type="presParOf" srcId="{3EA5BD79-F297-4413-91AD-F2A6055E8F61}" destId="{4A18A736-AB3E-4A96-9836-9658FF48B506}" srcOrd="6" destOrd="0" presId="urn:microsoft.com/office/officeart/2005/8/layout/target3"/>
    <dgm:cxn modelId="{819CEAC5-64B7-47A5-9CE3-8415F0F23552}" type="presParOf" srcId="{3EA5BD79-F297-4413-91AD-F2A6055E8F61}" destId="{F753F42B-4627-496C-9450-FF40D5B3A9C8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F13366B-3F54-410A-A212-CA173C71814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B0DB64B-0A9A-4664-AD2F-FD1046918B98}">
      <dgm:prSet/>
      <dgm:spPr/>
      <dgm:t>
        <a:bodyPr/>
        <a:lstStyle/>
        <a:p>
          <a:pPr rtl="0"/>
          <a:r>
            <a:rPr lang="en-US" dirty="0" smtClean="0"/>
            <a:t>A program that would link references to provisions of law occurring in any of a number of formats (Word documents, emails, bills) directly to those provisions of law from sources within and outside of HOLC</a:t>
          </a:r>
          <a:endParaRPr lang="en-US" dirty="0"/>
        </a:p>
      </dgm:t>
    </dgm:pt>
    <dgm:pt modelId="{E88B8755-323E-403B-88FC-472FCC6AE2E9}" type="parTrans" cxnId="{5F4AB4B9-69CD-452F-BEBB-FCADD576C30E}">
      <dgm:prSet/>
      <dgm:spPr/>
      <dgm:t>
        <a:bodyPr/>
        <a:lstStyle/>
        <a:p>
          <a:endParaRPr lang="en-US"/>
        </a:p>
      </dgm:t>
    </dgm:pt>
    <dgm:pt modelId="{E2046229-070F-46B9-B5C5-714118167F73}" type="sibTrans" cxnId="{5F4AB4B9-69CD-452F-BEBB-FCADD576C30E}">
      <dgm:prSet/>
      <dgm:spPr/>
      <dgm:t>
        <a:bodyPr/>
        <a:lstStyle/>
        <a:p>
          <a:endParaRPr lang="en-US"/>
        </a:p>
      </dgm:t>
    </dgm:pt>
    <dgm:pt modelId="{2E05ECAC-A90D-47C2-A664-985E4EEC3F12}">
      <dgm:prSet/>
      <dgm:spPr/>
      <dgm:t>
        <a:bodyPr/>
        <a:lstStyle/>
        <a:p>
          <a:pPr rtl="0"/>
          <a:r>
            <a:rPr lang="en-US" dirty="0" smtClean="0"/>
            <a:t>The user interface(s) will be functionally separate from the lookup mechanism, so that LLL can be used with a variety of devices and contexts.</a:t>
          </a:r>
          <a:endParaRPr lang="en-US" dirty="0"/>
        </a:p>
      </dgm:t>
    </dgm:pt>
    <dgm:pt modelId="{4CF8D58E-B020-44E5-8349-06B19BA50491}" type="parTrans" cxnId="{F79F9846-42F8-4C23-83EE-29AB75B9F9C0}">
      <dgm:prSet/>
      <dgm:spPr/>
      <dgm:t>
        <a:bodyPr/>
        <a:lstStyle/>
        <a:p>
          <a:endParaRPr lang="en-US"/>
        </a:p>
      </dgm:t>
    </dgm:pt>
    <dgm:pt modelId="{D948E61E-E0DD-4180-B198-33AA725FB9FF}" type="sibTrans" cxnId="{F79F9846-42F8-4C23-83EE-29AB75B9F9C0}">
      <dgm:prSet/>
      <dgm:spPr/>
      <dgm:t>
        <a:bodyPr/>
        <a:lstStyle/>
        <a:p>
          <a:endParaRPr lang="en-US"/>
        </a:p>
      </dgm:t>
    </dgm:pt>
    <dgm:pt modelId="{A84E54A6-1847-43BB-83E9-F8F69EB794BA}" type="pres">
      <dgm:prSet presAssocID="{8F13366B-3F54-410A-A212-CA173C718141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A4075D4-7770-4C0A-9B49-6C5745DD7EA8}" type="pres">
      <dgm:prSet presAssocID="{CB0DB64B-0A9A-4664-AD2F-FD1046918B98}" presName="circ1" presStyleLbl="vennNode1" presStyleIdx="0" presStyleCnt="2"/>
      <dgm:spPr/>
      <dgm:t>
        <a:bodyPr/>
        <a:lstStyle/>
        <a:p>
          <a:endParaRPr lang="en-US"/>
        </a:p>
      </dgm:t>
    </dgm:pt>
    <dgm:pt modelId="{8E14824F-9D7E-4216-B91F-8BF180717249}" type="pres">
      <dgm:prSet presAssocID="{CB0DB64B-0A9A-4664-AD2F-FD1046918B9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027409-D65C-48A4-90AC-83F078872309}" type="pres">
      <dgm:prSet presAssocID="{2E05ECAC-A90D-47C2-A664-985E4EEC3F12}" presName="circ2" presStyleLbl="vennNode1" presStyleIdx="1" presStyleCnt="2"/>
      <dgm:spPr/>
      <dgm:t>
        <a:bodyPr/>
        <a:lstStyle/>
        <a:p>
          <a:endParaRPr lang="en-US"/>
        </a:p>
      </dgm:t>
    </dgm:pt>
    <dgm:pt modelId="{56880258-EBB9-4590-87D9-55DA29EAA54F}" type="pres">
      <dgm:prSet presAssocID="{2E05ECAC-A90D-47C2-A664-985E4EEC3F1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D0E2A34-6793-47AB-95DD-12E7A2333EC9}" type="presOf" srcId="{CB0DB64B-0A9A-4664-AD2F-FD1046918B98}" destId="{5A4075D4-7770-4C0A-9B49-6C5745DD7EA8}" srcOrd="0" destOrd="0" presId="urn:microsoft.com/office/officeart/2005/8/layout/venn1"/>
    <dgm:cxn modelId="{3A0BF58D-FEEE-45E0-ADF3-625C79CEAB06}" type="presOf" srcId="{8F13366B-3F54-410A-A212-CA173C718141}" destId="{A84E54A6-1847-43BB-83E9-F8F69EB794BA}" srcOrd="0" destOrd="0" presId="urn:microsoft.com/office/officeart/2005/8/layout/venn1"/>
    <dgm:cxn modelId="{2F871350-6B69-4F92-8EA7-C169323DF6A5}" type="presOf" srcId="{2E05ECAC-A90D-47C2-A664-985E4EEC3F12}" destId="{56880258-EBB9-4590-87D9-55DA29EAA54F}" srcOrd="1" destOrd="0" presId="urn:microsoft.com/office/officeart/2005/8/layout/venn1"/>
    <dgm:cxn modelId="{F79F9846-42F8-4C23-83EE-29AB75B9F9C0}" srcId="{8F13366B-3F54-410A-A212-CA173C718141}" destId="{2E05ECAC-A90D-47C2-A664-985E4EEC3F12}" srcOrd="1" destOrd="0" parTransId="{4CF8D58E-B020-44E5-8349-06B19BA50491}" sibTransId="{D948E61E-E0DD-4180-B198-33AA725FB9FF}"/>
    <dgm:cxn modelId="{5F4AB4B9-69CD-452F-BEBB-FCADD576C30E}" srcId="{8F13366B-3F54-410A-A212-CA173C718141}" destId="{CB0DB64B-0A9A-4664-AD2F-FD1046918B98}" srcOrd="0" destOrd="0" parTransId="{E88B8755-323E-403B-88FC-472FCC6AE2E9}" sibTransId="{E2046229-070F-46B9-B5C5-714118167F73}"/>
    <dgm:cxn modelId="{7DE6FB84-B443-4ACE-8FE1-CCF754A69F54}" type="presOf" srcId="{CB0DB64B-0A9A-4664-AD2F-FD1046918B98}" destId="{8E14824F-9D7E-4216-B91F-8BF180717249}" srcOrd="1" destOrd="0" presId="urn:microsoft.com/office/officeart/2005/8/layout/venn1"/>
    <dgm:cxn modelId="{ACDAC525-AC6F-4E60-B2C7-324E13361215}" type="presOf" srcId="{2E05ECAC-A90D-47C2-A664-985E4EEC3F12}" destId="{AC027409-D65C-48A4-90AC-83F078872309}" srcOrd="0" destOrd="0" presId="urn:microsoft.com/office/officeart/2005/8/layout/venn1"/>
    <dgm:cxn modelId="{6CFE156E-6EE4-4433-87BA-4FD87AB69DBD}" type="presParOf" srcId="{A84E54A6-1847-43BB-83E9-F8F69EB794BA}" destId="{5A4075D4-7770-4C0A-9B49-6C5745DD7EA8}" srcOrd="0" destOrd="0" presId="urn:microsoft.com/office/officeart/2005/8/layout/venn1"/>
    <dgm:cxn modelId="{48F90917-14E3-4C4F-AD83-B512E4081FEC}" type="presParOf" srcId="{A84E54A6-1847-43BB-83E9-F8F69EB794BA}" destId="{8E14824F-9D7E-4216-B91F-8BF180717249}" srcOrd="1" destOrd="0" presId="urn:microsoft.com/office/officeart/2005/8/layout/venn1"/>
    <dgm:cxn modelId="{271F1CE9-1C70-4923-9D3E-CDE6EF34B9AD}" type="presParOf" srcId="{A84E54A6-1847-43BB-83E9-F8F69EB794BA}" destId="{AC027409-D65C-48A4-90AC-83F078872309}" srcOrd="2" destOrd="0" presId="urn:microsoft.com/office/officeart/2005/8/layout/venn1"/>
    <dgm:cxn modelId="{92F91943-87FC-4002-A61F-A707D2D23BEF}" type="presParOf" srcId="{A84E54A6-1847-43BB-83E9-F8F69EB794BA}" destId="{56880258-EBB9-4590-87D9-55DA29EAA54F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863A2D6-BEA6-47B7-BE6C-B85440085B1C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14DEED7-F699-4433-B935-003B5FD7D0B2}">
      <dgm:prSet/>
      <dgm:spPr/>
      <dgm:t>
        <a:bodyPr/>
        <a:lstStyle/>
        <a:p>
          <a:pPr rtl="0"/>
          <a:r>
            <a:rPr lang="en-US" i="1" dirty="0" smtClean="0"/>
            <a:t>Information Management-</a:t>
          </a:r>
          <a:endParaRPr lang="en-US" dirty="0"/>
        </a:p>
      </dgm:t>
    </dgm:pt>
    <dgm:pt modelId="{B61A2ED8-AE6D-4F5D-8498-B2317D022101}" type="parTrans" cxnId="{F32CF03E-7842-42EC-A637-35D666928023}">
      <dgm:prSet/>
      <dgm:spPr/>
      <dgm:t>
        <a:bodyPr/>
        <a:lstStyle/>
        <a:p>
          <a:endParaRPr lang="en-US"/>
        </a:p>
      </dgm:t>
    </dgm:pt>
    <dgm:pt modelId="{6FC8A1FB-DAF5-4707-8313-5624B0AE9883}" type="sibTrans" cxnId="{F32CF03E-7842-42EC-A637-35D666928023}">
      <dgm:prSet/>
      <dgm:spPr/>
      <dgm:t>
        <a:bodyPr/>
        <a:lstStyle/>
        <a:p>
          <a:endParaRPr lang="en-US"/>
        </a:p>
      </dgm:t>
    </dgm:pt>
    <dgm:pt modelId="{F6E59377-B776-4F05-A9F7-5D1BFCA11C7A}">
      <dgm:prSet/>
      <dgm:spPr/>
      <dgm:t>
        <a:bodyPr/>
        <a:lstStyle/>
        <a:p>
          <a:pPr rtl="0"/>
          <a:r>
            <a:rPr lang="en-US" i="1" dirty="0" smtClean="0"/>
            <a:t>Track changes-</a:t>
          </a:r>
          <a:r>
            <a:rPr lang="en-US" dirty="0" smtClean="0"/>
            <a:t>---</a:t>
          </a:r>
          <a:endParaRPr lang="en-US" dirty="0"/>
        </a:p>
      </dgm:t>
    </dgm:pt>
    <dgm:pt modelId="{22372B5C-6356-4354-A7C3-9BDD96FBE6EF}" type="parTrans" cxnId="{170C4AE6-828A-4FB1-9250-049E7D0D23AD}">
      <dgm:prSet/>
      <dgm:spPr/>
      <dgm:t>
        <a:bodyPr/>
        <a:lstStyle/>
        <a:p>
          <a:endParaRPr lang="en-US"/>
        </a:p>
      </dgm:t>
    </dgm:pt>
    <dgm:pt modelId="{81B55CE3-E652-4DEC-82E8-1008955E4056}" type="sibTrans" cxnId="{170C4AE6-828A-4FB1-9250-049E7D0D23AD}">
      <dgm:prSet/>
      <dgm:spPr/>
      <dgm:t>
        <a:bodyPr/>
        <a:lstStyle/>
        <a:p>
          <a:endParaRPr lang="en-US"/>
        </a:p>
      </dgm:t>
    </dgm:pt>
    <dgm:pt modelId="{F2D22F4E-5DC1-4630-BD78-DEF8CDDAAE40}" type="pres">
      <dgm:prSet presAssocID="{4863A2D6-BEA6-47B7-BE6C-B85440085B1C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20B03A8-92E8-4AF3-9800-5C817FC495E9}" type="pres">
      <dgm:prSet presAssocID="{D14DEED7-F699-4433-B935-003B5FD7D0B2}" presName="horFlow" presStyleCnt="0"/>
      <dgm:spPr/>
    </dgm:pt>
    <dgm:pt modelId="{D992E9A4-8D77-4C04-A754-91AD7ACC08BE}" type="pres">
      <dgm:prSet presAssocID="{D14DEED7-F699-4433-B935-003B5FD7D0B2}" presName="bigChev" presStyleLbl="node1" presStyleIdx="0" presStyleCnt="2"/>
      <dgm:spPr/>
      <dgm:t>
        <a:bodyPr/>
        <a:lstStyle/>
        <a:p>
          <a:endParaRPr lang="en-US"/>
        </a:p>
      </dgm:t>
    </dgm:pt>
    <dgm:pt modelId="{DE45C242-9EE7-44FF-82E4-A206602971AD}" type="pres">
      <dgm:prSet presAssocID="{D14DEED7-F699-4433-B935-003B5FD7D0B2}" presName="vSp" presStyleCnt="0"/>
      <dgm:spPr/>
    </dgm:pt>
    <dgm:pt modelId="{31409F21-3645-4BFF-85AA-BEF50557E1E3}" type="pres">
      <dgm:prSet presAssocID="{F6E59377-B776-4F05-A9F7-5D1BFCA11C7A}" presName="horFlow" presStyleCnt="0"/>
      <dgm:spPr/>
    </dgm:pt>
    <dgm:pt modelId="{BB22896D-956A-4E8A-ACE6-0B5FE9100630}" type="pres">
      <dgm:prSet presAssocID="{F6E59377-B776-4F05-A9F7-5D1BFCA11C7A}" presName="bigChev" presStyleLbl="node1" presStyleIdx="1" presStyleCnt="2"/>
      <dgm:spPr/>
      <dgm:t>
        <a:bodyPr/>
        <a:lstStyle/>
        <a:p>
          <a:endParaRPr lang="en-US"/>
        </a:p>
      </dgm:t>
    </dgm:pt>
  </dgm:ptLst>
  <dgm:cxnLst>
    <dgm:cxn modelId="{F32CF03E-7842-42EC-A637-35D666928023}" srcId="{4863A2D6-BEA6-47B7-BE6C-B85440085B1C}" destId="{D14DEED7-F699-4433-B935-003B5FD7D0B2}" srcOrd="0" destOrd="0" parTransId="{B61A2ED8-AE6D-4F5D-8498-B2317D022101}" sibTransId="{6FC8A1FB-DAF5-4707-8313-5624B0AE9883}"/>
    <dgm:cxn modelId="{38BD1366-8B41-4863-8334-B88D29F24F9E}" type="presOf" srcId="{D14DEED7-F699-4433-B935-003B5FD7D0B2}" destId="{D992E9A4-8D77-4C04-A754-91AD7ACC08BE}" srcOrd="0" destOrd="0" presId="urn:microsoft.com/office/officeart/2005/8/layout/lProcess3"/>
    <dgm:cxn modelId="{36DDEE12-4FFA-4565-A99D-A0ABD58EEE7E}" type="presOf" srcId="{4863A2D6-BEA6-47B7-BE6C-B85440085B1C}" destId="{F2D22F4E-5DC1-4630-BD78-DEF8CDDAAE40}" srcOrd="0" destOrd="0" presId="urn:microsoft.com/office/officeart/2005/8/layout/lProcess3"/>
    <dgm:cxn modelId="{64FB257A-BB49-4816-A175-E59C42452012}" type="presOf" srcId="{F6E59377-B776-4F05-A9F7-5D1BFCA11C7A}" destId="{BB22896D-956A-4E8A-ACE6-0B5FE9100630}" srcOrd="0" destOrd="0" presId="urn:microsoft.com/office/officeart/2005/8/layout/lProcess3"/>
    <dgm:cxn modelId="{170C4AE6-828A-4FB1-9250-049E7D0D23AD}" srcId="{4863A2D6-BEA6-47B7-BE6C-B85440085B1C}" destId="{F6E59377-B776-4F05-A9F7-5D1BFCA11C7A}" srcOrd="1" destOrd="0" parTransId="{22372B5C-6356-4354-A7C3-9BDD96FBE6EF}" sibTransId="{81B55CE3-E652-4DEC-82E8-1008955E4056}"/>
    <dgm:cxn modelId="{E106AE4B-D50B-4247-B505-200DA1F97791}" type="presParOf" srcId="{F2D22F4E-5DC1-4630-BD78-DEF8CDDAAE40}" destId="{020B03A8-92E8-4AF3-9800-5C817FC495E9}" srcOrd="0" destOrd="0" presId="urn:microsoft.com/office/officeart/2005/8/layout/lProcess3"/>
    <dgm:cxn modelId="{16BCD0BD-6985-4D7F-B861-F83605718707}" type="presParOf" srcId="{020B03A8-92E8-4AF3-9800-5C817FC495E9}" destId="{D992E9A4-8D77-4C04-A754-91AD7ACC08BE}" srcOrd="0" destOrd="0" presId="urn:microsoft.com/office/officeart/2005/8/layout/lProcess3"/>
    <dgm:cxn modelId="{72DD521C-5ACB-47E3-A36F-AFFA8EF2D7D3}" type="presParOf" srcId="{F2D22F4E-5DC1-4630-BD78-DEF8CDDAAE40}" destId="{DE45C242-9EE7-44FF-82E4-A206602971AD}" srcOrd="1" destOrd="0" presId="urn:microsoft.com/office/officeart/2005/8/layout/lProcess3"/>
    <dgm:cxn modelId="{BFB0F921-9785-4AC5-A092-71B87851DF89}" type="presParOf" srcId="{F2D22F4E-5DC1-4630-BD78-DEF8CDDAAE40}" destId="{31409F21-3645-4BFF-85AA-BEF50557E1E3}" srcOrd="2" destOrd="0" presId="urn:microsoft.com/office/officeart/2005/8/layout/lProcess3"/>
    <dgm:cxn modelId="{DBC90C2F-E0C1-4C31-8A73-DF0AED78E8C5}" type="presParOf" srcId="{31409F21-3645-4BFF-85AA-BEF50557E1E3}" destId="{BB22896D-956A-4E8A-ACE6-0B5FE9100630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6779B4F-D437-45F7-B66E-499B0CDE7E1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E53E558-5124-4202-A5F4-AC99E748C11A}">
      <dgm:prSet/>
      <dgm:spPr/>
      <dgm:t>
        <a:bodyPr/>
        <a:lstStyle/>
        <a:p>
          <a:pPr rtl="0"/>
          <a:r>
            <a:rPr lang="en-US" dirty="0" smtClean="0"/>
            <a:t>Program to improve tracking of </a:t>
          </a:r>
          <a:r>
            <a:rPr lang="en-US" dirty="0" smtClean="0"/>
            <a:t>our office work </a:t>
          </a:r>
          <a:r>
            <a:rPr lang="en-US" dirty="0" smtClean="0"/>
            <a:t>flow</a:t>
          </a:r>
          <a:endParaRPr lang="en-US" dirty="0"/>
        </a:p>
      </dgm:t>
    </dgm:pt>
    <dgm:pt modelId="{9B50CD59-6C39-47DA-A336-4DFF8EC81CE3}" type="parTrans" cxnId="{B3E79159-EB46-4429-B5C6-2A63FDBC5A16}">
      <dgm:prSet/>
      <dgm:spPr/>
      <dgm:t>
        <a:bodyPr/>
        <a:lstStyle/>
        <a:p>
          <a:endParaRPr lang="en-US"/>
        </a:p>
      </dgm:t>
    </dgm:pt>
    <dgm:pt modelId="{4B12AE7D-C4DE-492A-898F-F34E02575310}" type="sibTrans" cxnId="{B3E79159-EB46-4429-B5C6-2A63FDBC5A16}">
      <dgm:prSet/>
      <dgm:spPr/>
      <dgm:t>
        <a:bodyPr/>
        <a:lstStyle/>
        <a:p>
          <a:endParaRPr lang="en-US"/>
        </a:p>
      </dgm:t>
    </dgm:pt>
    <dgm:pt modelId="{E034CF10-60A9-4E8F-8D2D-94BBCEFC2F49}">
      <dgm:prSet/>
      <dgm:spPr/>
      <dgm:t>
        <a:bodyPr/>
        <a:lstStyle/>
        <a:p>
          <a:pPr rtl="0"/>
          <a:r>
            <a:rPr lang="en-US" dirty="0" smtClean="0"/>
            <a:t>Program to allow markup of compilation to create amendatory bill</a:t>
          </a:r>
          <a:endParaRPr lang="en-US" dirty="0"/>
        </a:p>
      </dgm:t>
    </dgm:pt>
    <dgm:pt modelId="{F2FAD048-BD97-424E-B4EC-D1B3A20C430B}" type="parTrans" cxnId="{787BF921-92E5-4178-8BE0-807E9F22A4F5}">
      <dgm:prSet/>
      <dgm:spPr/>
      <dgm:t>
        <a:bodyPr/>
        <a:lstStyle/>
        <a:p>
          <a:endParaRPr lang="en-US"/>
        </a:p>
      </dgm:t>
    </dgm:pt>
    <dgm:pt modelId="{BBCE9AD5-2994-4106-94A5-D27C6154E323}" type="sibTrans" cxnId="{787BF921-92E5-4178-8BE0-807E9F22A4F5}">
      <dgm:prSet/>
      <dgm:spPr/>
      <dgm:t>
        <a:bodyPr/>
        <a:lstStyle/>
        <a:p>
          <a:endParaRPr lang="en-US"/>
        </a:p>
      </dgm:t>
    </dgm:pt>
    <dgm:pt modelId="{CC38345E-C34D-4147-9662-35214F5385B6}" type="pres">
      <dgm:prSet presAssocID="{66779B4F-D437-45F7-B66E-499B0CDE7E1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63B5109-A63F-43F9-8AEC-DF4D67B11F4E}" type="pres">
      <dgm:prSet presAssocID="{7E53E558-5124-4202-A5F4-AC99E748C11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86CC8A-4567-4E56-82CE-22A5F8FEDEA6}" type="pres">
      <dgm:prSet presAssocID="{4B12AE7D-C4DE-492A-898F-F34E02575310}" presName="spacer" presStyleCnt="0"/>
      <dgm:spPr/>
    </dgm:pt>
    <dgm:pt modelId="{B42AC402-DF05-4823-9CAA-E3727B544A4A}" type="pres">
      <dgm:prSet presAssocID="{E034CF10-60A9-4E8F-8D2D-94BBCEFC2F4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1249557-361D-4377-8D6F-02EB415ACA19}" type="presOf" srcId="{66779B4F-D437-45F7-B66E-499B0CDE7E13}" destId="{CC38345E-C34D-4147-9662-35214F5385B6}" srcOrd="0" destOrd="0" presId="urn:microsoft.com/office/officeart/2005/8/layout/vList2"/>
    <dgm:cxn modelId="{B3E79159-EB46-4429-B5C6-2A63FDBC5A16}" srcId="{66779B4F-D437-45F7-B66E-499B0CDE7E13}" destId="{7E53E558-5124-4202-A5F4-AC99E748C11A}" srcOrd="0" destOrd="0" parTransId="{9B50CD59-6C39-47DA-A336-4DFF8EC81CE3}" sibTransId="{4B12AE7D-C4DE-492A-898F-F34E02575310}"/>
    <dgm:cxn modelId="{731D1CEA-1C21-4A5E-A16A-7BAD5EB8FD2D}" type="presOf" srcId="{7E53E558-5124-4202-A5F4-AC99E748C11A}" destId="{D63B5109-A63F-43F9-8AEC-DF4D67B11F4E}" srcOrd="0" destOrd="0" presId="urn:microsoft.com/office/officeart/2005/8/layout/vList2"/>
    <dgm:cxn modelId="{787BF921-92E5-4178-8BE0-807E9F22A4F5}" srcId="{66779B4F-D437-45F7-B66E-499B0CDE7E13}" destId="{E034CF10-60A9-4E8F-8D2D-94BBCEFC2F49}" srcOrd="1" destOrd="0" parTransId="{F2FAD048-BD97-424E-B4EC-D1B3A20C430B}" sibTransId="{BBCE9AD5-2994-4106-94A5-D27C6154E323}"/>
    <dgm:cxn modelId="{99A2C04A-D488-4218-B9D9-220AAEB18DC9}" type="presOf" srcId="{E034CF10-60A9-4E8F-8D2D-94BBCEFC2F49}" destId="{B42AC402-DF05-4823-9CAA-E3727B544A4A}" srcOrd="0" destOrd="0" presId="urn:microsoft.com/office/officeart/2005/8/layout/vList2"/>
    <dgm:cxn modelId="{E7CB7FCD-11D8-4268-91C9-66BCEB1FC41D}" type="presParOf" srcId="{CC38345E-C34D-4147-9662-35214F5385B6}" destId="{D63B5109-A63F-43F9-8AEC-DF4D67B11F4E}" srcOrd="0" destOrd="0" presId="urn:microsoft.com/office/officeart/2005/8/layout/vList2"/>
    <dgm:cxn modelId="{466F4BD6-9D55-4D9E-90A8-D53747041E1E}" type="presParOf" srcId="{CC38345E-C34D-4147-9662-35214F5385B6}" destId="{2286CC8A-4567-4E56-82CE-22A5F8FEDEA6}" srcOrd="1" destOrd="0" presId="urn:microsoft.com/office/officeart/2005/8/layout/vList2"/>
    <dgm:cxn modelId="{A0B07824-0E16-4535-9851-18EB0C8E994B}" type="presParOf" srcId="{CC38345E-C34D-4147-9662-35214F5385B6}" destId="{B42AC402-DF05-4823-9CAA-E3727B544A4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44C49FE-4341-49D4-8090-27D48BC6081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A15253-B1A6-4B1D-A72B-4A2452BA3E36}">
      <dgm:prSet/>
      <dgm:spPr/>
      <dgm:t>
        <a:bodyPr/>
        <a:lstStyle/>
        <a:p>
          <a:pPr rtl="0"/>
          <a:r>
            <a:rPr lang="en-US" b="1" i="1" dirty="0" smtClean="0"/>
            <a:t>Shows how amendment to a bill or other “base document” will impact that document</a:t>
          </a:r>
          <a:endParaRPr lang="en-US" dirty="0"/>
        </a:p>
      </dgm:t>
    </dgm:pt>
    <dgm:pt modelId="{F3184250-A6BB-420B-A888-41D3FE788ABB}" type="parTrans" cxnId="{35F9B30A-0B23-4903-84DD-0739B95C56C8}">
      <dgm:prSet/>
      <dgm:spPr/>
      <dgm:t>
        <a:bodyPr/>
        <a:lstStyle/>
        <a:p>
          <a:endParaRPr lang="en-US"/>
        </a:p>
      </dgm:t>
    </dgm:pt>
    <dgm:pt modelId="{FC516116-EC02-423D-AB40-173941B94059}" type="sibTrans" cxnId="{35F9B30A-0B23-4903-84DD-0739B95C56C8}">
      <dgm:prSet/>
      <dgm:spPr/>
      <dgm:t>
        <a:bodyPr/>
        <a:lstStyle/>
        <a:p>
          <a:endParaRPr lang="en-US"/>
        </a:p>
      </dgm:t>
    </dgm:pt>
    <dgm:pt modelId="{0CC0DC80-9858-46D6-A06C-9B7AA9885251}">
      <dgm:prSet/>
      <dgm:spPr/>
      <dgm:t>
        <a:bodyPr/>
        <a:lstStyle/>
        <a:p>
          <a:pPr rtl="0"/>
          <a:r>
            <a:rPr lang="en-US" b="1" i="1" dirty="0" smtClean="0"/>
            <a:t>Will improve the accuracy of drafting</a:t>
          </a:r>
          <a:endParaRPr lang="en-US" dirty="0"/>
        </a:p>
      </dgm:t>
    </dgm:pt>
    <dgm:pt modelId="{18A9640E-AE63-4984-AB71-A1D79D3E16C1}" type="parTrans" cxnId="{0A045A16-9277-413F-A0E3-97F758954BCF}">
      <dgm:prSet/>
      <dgm:spPr/>
      <dgm:t>
        <a:bodyPr/>
        <a:lstStyle/>
        <a:p>
          <a:endParaRPr lang="en-US"/>
        </a:p>
      </dgm:t>
    </dgm:pt>
    <dgm:pt modelId="{27CB75F5-2437-4305-A419-05F7059C6BDC}" type="sibTrans" cxnId="{0A045A16-9277-413F-A0E3-97F758954BCF}">
      <dgm:prSet/>
      <dgm:spPr/>
      <dgm:t>
        <a:bodyPr/>
        <a:lstStyle/>
        <a:p>
          <a:endParaRPr lang="en-US"/>
        </a:p>
      </dgm:t>
    </dgm:pt>
    <dgm:pt modelId="{D6A74672-53F6-47A9-B7B1-FB1E555EDD51}">
      <dgm:prSet/>
      <dgm:spPr/>
      <dgm:t>
        <a:bodyPr/>
        <a:lstStyle/>
        <a:p>
          <a:pPr rtl="0"/>
          <a:r>
            <a:rPr lang="en-US" b="1" i="1" dirty="0" smtClean="0"/>
            <a:t>Will</a:t>
          </a:r>
          <a:r>
            <a:rPr lang="en-US" dirty="0" smtClean="0"/>
            <a:t> </a:t>
          </a:r>
          <a:r>
            <a:rPr lang="en-US" b="1" i="1" dirty="0" smtClean="0"/>
            <a:t>allow Members to readily see how a bill will read with inclusion of a proposed amendment</a:t>
          </a:r>
          <a:endParaRPr lang="en-US" dirty="0"/>
        </a:p>
      </dgm:t>
    </dgm:pt>
    <dgm:pt modelId="{C2CD40D3-CBE6-4C79-839B-A96A80D25C34}" type="parTrans" cxnId="{56174932-CF9E-4296-9A31-E0CC6117D42D}">
      <dgm:prSet/>
      <dgm:spPr/>
      <dgm:t>
        <a:bodyPr/>
        <a:lstStyle/>
        <a:p>
          <a:endParaRPr lang="en-US"/>
        </a:p>
      </dgm:t>
    </dgm:pt>
    <dgm:pt modelId="{5474680B-14D3-463B-B89B-99BCB953B8C7}" type="sibTrans" cxnId="{56174932-CF9E-4296-9A31-E0CC6117D42D}">
      <dgm:prSet/>
      <dgm:spPr/>
      <dgm:t>
        <a:bodyPr/>
        <a:lstStyle/>
        <a:p>
          <a:endParaRPr lang="en-US"/>
        </a:p>
      </dgm:t>
    </dgm:pt>
    <dgm:pt modelId="{90898547-67DE-4D9A-AACA-AEE69EC98145}">
      <dgm:prSet/>
      <dgm:spPr/>
      <dgm:t>
        <a:bodyPr/>
        <a:lstStyle/>
        <a:p>
          <a:pPr rtl="0"/>
          <a:r>
            <a:rPr lang="en-US" b="1" i="1" dirty="0" smtClean="0"/>
            <a:t>Will allow committees to more quickly assess the impact of proposed/pending amendments  </a:t>
          </a:r>
          <a:endParaRPr lang="en-US" dirty="0"/>
        </a:p>
      </dgm:t>
    </dgm:pt>
    <dgm:pt modelId="{EE5B3DA7-E3A5-40AB-8172-4921DCC93415}" type="parTrans" cxnId="{8468ED56-A694-4FF0-88E0-E8346E08BD7A}">
      <dgm:prSet/>
      <dgm:spPr/>
      <dgm:t>
        <a:bodyPr/>
        <a:lstStyle/>
        <a:p>
          <a:endParaRPr lang="en-US"/>
        </a:p>
      </dgm:t>
    </dgm:pt>
    <dgm:pt modelId="{8CBCEE99-BF10-420C-AF78-36DA6E9A38FE}" type="sibTrans" cxnId="{8468ED56-A694-4FF0-88E0-E8346E08BD7A}">
      <dgm:prSet/>
      <dgm:spPr/>
      <dgm:t>
        <a:bodyPr/>
        <a:lstStyle/>
        <a:p>
          <a:endParaRPr lang="en-US"/>
        </a:p>
      </dgm:t>
    </dgm:pt>
    <dgm:pt modelId="{D77AEA2F-43CE-42CB-872D-529C51AF48D5}" type="pres">
      <dgm:prSet presAssocID="{844C49FE-4341-49D4-8090-27D48BC6081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2391CD2-5D67-4355-8BFD-5EB0B64F5520}" type="pres">
      <dgm:prSet presAssocID="{90A15253-B1A6-4B1D-A72B-4A2452BA3E36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CB1BD8-36C5-410C-9FAB-1D9982B3BC72}" type="pres">
      <dgm:prSet presAssocID="{FC516116-EC02-423D-AB40-173941B94059}" presName="spacer" presStyleCnt="0"/>
      <dgm:spPr/>
    </dgm:pt>
    <dgm:pt modelId="{1D0F76D5-0A3F-4489-8001-713E9703A4F5}" type="pres">
      <dgm:prSet presAssocID="{0CC0DC80-9858-46D6-A06C-9B7AA9885251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E271DC-0EF6-41AB-9E99-F47222C89158}" type="pres">
      <dgm:prSet presAssocID="{27CB75F5-2437-4305-A419-05F7059C6BDC}" presName="spacer" presStyleCnt="0"/>
      <dgm:spPr/>
    </dgm:pt>
    <dgm:pt modelId="{0FA4D4B0-6130-4C01-AFA4-680FB43897A4}" type="pres">
      <dgm:prSet presAssocID="{D6A74672-53F6-47A9-B7B1-FB1E555EDD51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14B7B3-BD3C-46D0-A9F6-88A656A5B54C}" type="pres">
      <dgm:prSet presAssocID="{5474680B-14D3-463B-B89B-99BCB953B8C7}" presName="spacer" presStyleCnt="0"/>
      <dgm:spPr/>
    </dgm:pt>
    <dgm:pt modelId="{05719666-FF16-4A1A-BC41-012C7B933790}" type="pres">
      <dgm:prSet presAssocID="{90898547-67DE-4D9A-AACA-AEE69EC98145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468ED56-A694-4FF0-88E0-E8346E08BD7A}" srcId="{844C49FE-4341-49D4-8090-27D48BC60814}" destId="{90898547-67DE-4D9A-AACA-AEE69EC98145}" srcOrd="3" destOrd="0" parTransId="{EE5B3DA7-E3A5-40AB-8172-4921DCC93415}" sibTransId="{8CBCEE99-BF10-420C-AF78-36DA6E9A38FE}"/>
    <dgm:cxn modelId="{35F9B30A-0B23-4903-84DD-0739B95C56C8}" srcId="{844C49FE-4341-49D4-8090-27D48BC60814}" destId="{90A15253-B1A6-4B1D-A72B-4A2452BA3E36}" srcOrd="0" destOrd="0" parTransId="{F3184250-A6BB-420B-A888-41D3FE788ABB}" sibTransId="{FC516116-EC02-423D-AB40-173941B94059}"/>
    <dgm:cxn modelId="{F44BB330-1BDD-48F1-BD39-6217CF12FAC1}" type="presOf" srcId="{90898547-67DE-4D9A-AACA-AEE69EC98145}" destId="{05719666-FF16-4A1A-BC41-012C7B933790}" srcOrd="0" destOrd="0" presId="urn:microsoft.com/office/officeart/2005/8/layout/vList2"/>
    <dgm:cxn modelId="{10113D22-5E33-4059-89C2-E53ED2CFBF9A}" type="presOf" srcId="{D6A74672-53F6-47A9-B7B1-FB1E555EDD51}" destId="{0FA4D4B0-6130-4C01-AFA4-680FB43897A4}" srcOrd="0" destOrd="0" presId="urn:microsoft.com/office/officeart/2005/8/layout/vList2"/>
    <dgm:cxn modelId="{AB002A0F-8771-4515-AA9B-DE6E4D7493F3}" type="presOf" srcId="{90A15253-B1A6-4B1D-A72B-4A2452BA3E36}" destId="{F2391CD2-5D67-4355-8BFD-5EB0B64F5520}" srcOrd="0" destOrd="0" presId="urn:microsoft.com/office/officeart/2005/8/layout/vList2"/>
    <dgm:cxn modelId="{169F27A0-3345-44FF-9456-E460E1F1294C}" type="presOf" srcId="{0CC0DC80-9858-46D6-A06C-9B7AA9885251}" destId="{1D0F76D5-0A3F-4489-8001-713E9703A4F5}" srcOrd="0" destOrd="0" presId="urn:microsoft.com/office/officeart/2005/8/layout/vList2"/>
    <dgm:cxn modelId="{CD46F273-F6D2-442E-AEBF-EC3CB6C29A17}" type="presOf" srcId="{844C49FE-4341-49D4-8090-27D48BC60814}" destId="{D77AEA2F-43CE-42CB-872D-529C51AF48D5}" srcOrd="0" destOrd="0" presId="urn:microsoft.com/office/officeart/2005/8/layout/vList2"/>
    <dgm:cxn modelId="{0A045A16-9277-413F-A0E3-97F758954BCF}" srcId="{844C49FE-4341-49D4-8090-27D48BC60814}" destId="{0CC0DC80-9858-46D6-A06C-9B7AA9885251}" srcOrd="1" destOrd="0" parTransId="{18A9640E-AE63-4984-AB71-A1D79D3E16C1}" sibTransId="{27CB75F5-2437-4305-A419-05F7059C6BDC}"/>
    <dgm:cxn modelId="{56174932-CF9E-4296-9A31-E0CC6117D42D}" srcId="{844C49FE-4341-49D4-8090-27D48BC60814}" destId="{D6A74672-53F6-47A9-B7B1-FB1E555EDD51}" srcOrd="2" destOrd="0" parTransId="{C2CD40D3-CBE6-4C79-839B-A96A80D25C34}" sibTransId="{5474680B-14D3-463B-B89B-99BCB953B8C7}"/>
    <dgm:cxn modelId="{0F0B2330-94E5-4D23-87CB-95B53B38E833}" type="presParOf" srcId="{D77AEA2F-43CE-42CB-872D-529C51AF48D5}" destId="{F2391CD2-5D67-4355-8BFD-5EB0B64F5520}" srcOrd="0" destOrd="0" presId="urn:microsoft.com/office/officeart/2005/8/layout/vList2"/>
    <dgm:cxn modelId="{9A4216FD-0ED0-47CC-8E48-5E60F74E5E57}" type="presParOf" srcId="{D77AEA2F-43CE-42CB-872D-529C51AF48D5}" destId="{67CB1BD8-36C5-410C-9FAB-1D9982B3BC72}" srcOrd="1" destOrd="0" presId="urn:microsoft.com/office/officeart/2005/8/layout/vList2"/>
    <dgm:cxn modelId="{77996E82-CA25-4FB3-8C2B-94A8DFC9E330}" type="presParOf" srcId="{D77AEA2F-43CE-42CB-872D-529C51AF48D5}" destId="{1D0F76D5-0A3F-4489-8001-713E9703A4F5}" srcOrd="2" destOrd="0" presId="urn:microsoft.com/office/officeart/2005/8/layout/vList2"/>
    <dgm:cxn modelId="{890C600C-30AE-4C1C-B6D1-769B5EEC4439}" type="presParOf" srcId="{D77AEA2F-43CE-42CB-872D-529C51AF48D5}" destId="{CAE271DC-0EF6-41AB-9E99-F47222C89158}" srcOrd="3" destOrd="0" presId="urn:microsoft.com/office/officeart/2005/8/layout/vList2"/>
    <dgm:cxn modelId="{D352ACA8-BC33-4BF4-A0FC-B12014A05A36}" type="presParOf" srcId="{D77AEA2F-43CE-42CB-872D-529C51AF48D5}" destId="{0FA4D4B0-6130-4C01-AFA4-680FB43897A4}" srcOrd="4" destOrd="0" presId="urn:microsoft.com/office/officeart/2005/8/layout/vList2"/>
    <dgm:cxn modelId="{7E0682C2-4700-4EEB-BF9A-15099D3926E5}" type="presParOf" srcId="{D77AEA2F-43CE-42CB-872D-529C51AF48D5}" destId="{A014B7B3-BD3C-46D0-A9F6-88A656A5B54C}" srcOrd="5" destOrd="0" presId="urn:microsoft.com/office/officeart/2005/8/layout/vList2"/>
    <dgm:cxn modelId="{59B7A5AB-C365-4C3B-8C24-1EC12AA3392E}" type="presParOf" srcId="{D77AEA2F-43CE-42CB-872D-529C51AF48D5}" destId="{05719666-FF16-4A1A-BC41-012C7B93379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1F2DA5-1517-47E9-8B21-3B70EBEB4499}">
      <dsp:nvSpPr>
        <dsp:cNvPr id="0" name=""/>
        <dsp:cNvSpPr/>
      </dsp:nvSpPr>
      <dsp:spPr>
        <a:xfrm>
          <a:off x="0" y="0"/>
          <a:ext cx="8504238" cy="4572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lvl="0" algn="l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100" kern="1200" dirty="0"/>
        </a:p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/>
            <a:t>Migrating all compilations of laws, an accurate database of current laws, from bell code to XML</a:t>
          </a:r>
          <a:endParaRPr lang="en-US" sz="3200" kern="1200" dirty="0"/>
        </a:p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/>
            <a:t>Allows rapid updating of compilations</a:t>
          </a:r>
          <a:endParaRPr lang="en-US" sz="3200" kern="1200" dirty="0"/>
        </a:p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/>
            <a:t>Availability of compilations on office website</a:t>
          </a:r>
          <a:endParaRPr lang="en-US" sz="3200" kern="1200" dirty="0"/>
        </a:p>
      </dsp:txBody>
      <dsp:txXfrm>
        <a:off x="2158047" y="0"/>
        <a:ext cx="6346190" cy="4572000"/>
      </dsp:txXfrm>
    </dsp:sp>
    <dsp:sp modelId="{E6FDE11F-A4A5-4BB6-A287-741548E824B0}">
      <dsp:nvSpPr>
        <dsp:cNvPr id="0" name=""/>
        <dsp:cNvSpPr/>
      </dsp:nvSpPr>
      <dsp:spPr>
        <a:xfrm>
          <a:off x="457200" y="457200"/>
          <a:ext cx="1700847" cy="365760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7000" r="-97000"/>
          </a:stretch>
        </a:blip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84E369-51E9-456B-9981-09817136BED4}">
      <dsp:nvSpPr>
        <dsp:cNvPr id="0" name=""/>
        <dsp:cNvSpPr/>
      </dsp:nvSpPr>
      <dsp:spPr>
        <a:xfrm>
          <a:off x="0" y="0"/>
          <a:ext cx="4525963" cy="452596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675C24-76C2-40E3-AD27-09819C741DD6}">
      <dsp:nvSpPr>
        <dsp:cNvPr id="0" name=""/>
        <dsp:cNvSpPr/>
      </dsp:nvSpPr>
      <dsp:spPr>
        <a:xfrm>
          <a:off x="2262981" y="0"/>
          <a:ext cx="5966618" cy="45259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The “mini-Ramseyer” program, which can show the changes to existing law made by a bill; the database of laws has to be accurate; it will be composed of those titles of the US Code that have been enacted into law; and the underlying statutes appearing in the remaining titles of the US Code.</a:t>
          </a:r>
          <a:endParaRPr lang="en-US" sz="2100" kern="1200" dirty="0"/>
        </a:p>
      </dsp:txBody>
      <dsp:txXfrm>
        <a:off x="2262981" y="0"/>
        <a:ext cx="5966618" cy="2149832"/>
      </dsp:txXfrm>
    </dsp:sp>
    <dsp:sp modelId="{5F9DE825-4A93-47F5-9DBA-0AA152B70D0C}">
      <dsp:nvSpPr>
        <dsp:cNvPr id="0" name=""/>
        <dsp:cNvSpPr/>
      </dsp:nvSpPr>
      <dsp:spPr>
        <a:xfrm>
          <a:off x="1188065" y="2149832"/>
          <a:ext cx="2149832" cy="214983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15BC8A-4ED3-41E2-937D-007E0E2699CE}">
      <dsp:nvSpPr>
        <dsp:cNvPr id="0" name=""/>
        <dsp:cNvSpPr/>
      </dsp:nvSpPr>
      <dsp:spPr>
        <a:xfrm>
          <a:off x="2262981" y="2133601"/>
          <a:ext cx="5966618" cy="214983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Additional features: jump to statute; creating amendatory instructions from compilations</a:t>
          </a:r>
          <a:r>
            <a:rPr lang="en-US" sz="2200" kern="1200" dirty="0" smtClean="0"/>
            <a:t>.</a:t>
          </a:r>
          <a:endParaRPr lang="en-US" sz="2200" kern="1200" dirty="0"/>
        </a:p>
      </dsp:txBody>
      <dsp:txXfrm>
        <a:off x="2262981" y="2133601"/>
        <a:ext cx="5966618" cy="21498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4075D4-7770-4C0A-9B49-6C5745DD7EA8}">
      <dsp:nvSpPr>
        <dsp:cNvPr id="0" name=""/>
        <dsp:cNvSpPr/>
      </dsp:nvSpPr>
      <dsp:spPr>
        <a:xfrm>
          <a:off x="242023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A program that would link references to provisions of law occurring in any of a number of formats (Word documents, emails, bills) directly to those provisions of law from sources within and outside of HOLC</a:t>
          </a:r>
          <a:endParaRPr lang="en-US" sz="2200" kern="1200" dirty="0"/>
        </a:p>
      </dsp:txBody>
      <dsp:txXfrm>
        <a:off x="870589" y="543115"/>
        <a:ext cx="2595368" cy="3439731"/>
      </dsp:txXfrm>
    </dsp:sp>
    <dsp:sp modelId="{AC027409-D65C-48A4-90AC-83F078872309}">
      <dsp:nvSpPr>
        <dsp:cNvPr id="0" name=""/>
        <dsp:cNvSpPr/>
      </dsp:nvSpPr>
      <dsp:spPr>
        <a:xfrm>
          <a:off x="3486234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The user interface(s) will be functionally separate from the lookup mechanism, so that LLL can be used with a variety of devices and contexts.</a:t>
          </a:r>
          <a:endParaRPr lang="en-US" sz="2200" kern="1200" dirty="0"/>
        </a:p>
      </dsp:txBody>
      <dsp:txXfrm>
        <a:off x="4763642" y="543115"/>
        <a:ext cx="2595368" cy="343973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92E9A4-8D77-4C04-A754-91AD7ACC08BE}">
      <dsp:nvSpPr>
        <dsp:cNvPr id="0" name=""/>
        <dsp:cNvSpPr/>
      </dsp:nvSpPr>
      <dsp:spPr>
        <a:xfrm>
          <a:off x="0" y="612248"/>
          <a:ext cx="4038600" cy="161544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18415" rIns="0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i="1" kern="1200" dirty="0" smtClean="0"/>
            <a:t>Information Management-</a:t>
          </a:r>
          <a:endParaRPr lang="en-US" sz="2900" kern="1200" dirty="0"/>
        </a:p>
      </dsp:txBody>
      <dsp:txXfrm>
        <a:off x="807720" y="612248"/>
        <a:ext cx="2423160" cy="1615440"/>
      </dsp:txXfrm>
    </dsp:sp>
    <dsp:sp modelId="{BB22896D-956A-4E8A-ACE6-0B5FE9100630}">
      <dsp:nvSpPr>
        <dsp:cNvPr id="0" name=""/>
        <dsp:cNvSpPr/>
      </dsp:nvSpPr>
      <dsp:spPr>
        <a:xfrm>
          <a:off x="0" y="2453849"/>
          <a:ext cx="4038600" cy="161544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18415" rIns="0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i="1" kern="1200" dirty="0" smtClean="0"/>
            <a:t>Track changes-</a:t>
          </a:r>
          <a:r>
            <a:rPr lang="en-US" sz="2900" kern="1200" dirty="0" smtClean="0"/>
            <a:t>---</a:t>
          </a:r>
          <a:endParaRPr lang="en-US" sz="2900" kern="1200" dirty="0"/>
        </a:p>
      </dsp:txBody>
      <dsp:txXfrm>
        <a:off x="807720" y="2453849"/>
        <a:ext cx="2423160" cy="16154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3B5109-A63F-43F9-8AEC-DF4D67B11F4E}">
      <dsp:nvSpPr>
        <dsp:cNvPr id="0" name=""/>
        <dsp:cNvSpPr/>
      </dsp:nvSpPr>
      <dsp:spPr>
        <a:xfrm>
          <a:off x="0" y="273834"/>
          <a:ext cx="4038600" cy="20237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Program to improve tracking of </a:t>
          </a:r>
          <a:r>
            <a:rPr lang="en-US" sz="3000" kern="1200" dirty="0" smtClean="0"/>
            <a:t>our office work </a:t>
          </a:r>
          <a:r>
            <a:rPr lang="en-US" sz="3000" kern="1200" dirty="0" smtClean="0"/>
            <a:t>flow</a:t>
          </a:r>
          <a:endParaRPr lang="en-US" sz="3000" kern="1200" dirty="0"/>
        </a:p>
      </dsp:txBody>
      <dsp:txXfrm>
        <a:off x="98791" y="372625"/>
        <a:ext cx="3841018" cy="1826152"/>
      </dsp:txXfrm>
    </dsp:sp>
    <dsp:sp modelId="{B42AC402-DF05-4823-9CAA-E3727B544A4A}">
      <dsp:nvSpPr>
        <dsp:cNvPr id="0" name=""/>
        <dsp:cNvSpPr/>
      </dsp:nvSpPr>
      <dsp:spPr>
        <a:xfrm>
          <a:off x="0" y="2383968"/>
          <a:ext cx="4038600" cy="20237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Program to allow markup of compilation to create amendatory bill</a:t>
          </a:r>
          <a:endParaRPr lang="en-US" sz="3000" kern="1200" dirty="0"/>
        </a:p>
      </dsp:txBody>
      <dsp:txXfrm>
        <a:off x="98791" y="2482759"/>
        <a:ext cx="3841018" cy="182615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391CD2-5D67-4355-8BFD-5EB0B64F5520}">
      <dsp:nvSpPr>
        <dsp:cNvPr id="0" name=""/>
        <dsp:cNvSpPr/>
      </dsp:nvSpPr>
      <dsp:spPr>
        <a:xfrm>
          <a:off x="0" y="362181"/>
          <a:ext cx="8229600" cy="898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1" kern="1200" dirty="0" smtClean="0"/>
            <a:t>Shows how amendment to a bill or other “base document” will impact that document</a:t>
          </a:r>
          <a:endParaRPr lang="en-US" sz="2400" kern="1200" dirty="0"/>
        </a:p>
      </dsp:txBody>
      <dsp:txXfrm>
        <a:off x="43864" y="406045"/>
        <a:ext cx="8141872" cy="810832"/>
      </dsp:txXfrm>
    </dsp:sp>
    <dsp:sp modelId="{1D0F76D5-0A3F-4489-8001-713E9703A4F5}">
      <dsp:nvSpPr>
        <dsp:cNvPr id="0" name=""/>
        <dsp:cNvSpPr/>
      </dsp:nvSpPr>
      <dsp:spPr>
        <a:xfrm>
          <a:off x="0" y="1329861"/>
          <a:ext cx="8229600" cy="898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1" kern="1200" dirty="0" smtClean="0"/>
            <a:t>Will improve the accuracy of drafting</a:t>
          </a:r>
          <a:endParaRPr lang="en-US" sz="2400" kern="1200" dirty="0"/>
        </a:p>
      </dsp:txBody>
      <dsp:txXfrm>
        <a:off x="43864" y="1373725"/>
        <a:ext cx="8141872" cy="810832"/>
      </dsp:txXfrm>
    </dsp:sp>
    <dsp:sp modelId="{0FA4D4B0-6130-4C01-AFA4-680FB43897A4}">
      <dsp:nvSpPr>
        <dsp:cNvPr id="0" name=""/>
        <dsp:cNvSpPr/>
      </dsp:nvSpPr>
      <dsp:spPr>
        <a:xfrm>
          <a:off x="0" y="2297541"/>
          <a:ext cx="8229600" cy="898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1" kern="1200" dirty="0" smtClean="0"/>
            <a:t>Will</a:t>
          </a:r>
          <a:r>
            <a:rPr lang="en-US" sz="2400" kern="1200" dirty="0" smtClean="0"/>
            <a:t> </a:t>
          </a:r>
          <a:r>
            <a:rPr lang="en-US" sz="2400" b="1" i="1" kern="1200" dirty="0" smtClean="0"/>
            <a:t>allow Members to readily see how a bill will read with inclusion of a proposed amendment</a:t>
          </a:r>
          <a:endParaRPr lang="en-US" sz="2400" kern="1200" dirty="0"/>
        </a:p>
      </dsp:txBody>
      <dsp:txXfrm>
        <a:off x="43864" y="2341405"/>
        <a:ext cx="8141872" cy="810832"/>
      </dsp:txXfrm>
    </dsp:sp>
    <dsp:sp modelId="{05719666-FF16-4A1A-BC41-012C7B933790}">
      <dsp:nvSpPr>
        <dsp:cNvPr id="0" name=""/>
        <dsp:cNvSpPr/>
      </dsp:nvSpPr>
      <dsp:spPr>
        <a:xfrm>
          <a:off x="0" y="3265221"/>
          <a:ext cx="8229600" cy="898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1" kern="1200" dirty="0" smtClean="0"/>
            <a:t>Will allow committees to more quickly assess the impact of proposed/pending amendments  </a:t>
          </a:r>
          <a:endParaRPr lang="en-US" sz="2400" kern="1200" dirty="0"/>
        </a:p>
      </dsp:txBody>
      <dsp:txXfrm>
        <a:off x="43864" y="3309085"/>
        <a:ext cx="8141872" cy="8108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3D58-F824-40F5-A3F6-F5EA791F44B0}" type="datetimeFigureOut">
              <a:rPr lang="en-US" smtClean="0"/>
              <a:t>5/23/2014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1E0A34-C99E-40F2-B4F8-FCAB454B515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3D58-F824-40F5-A3F6-F5EA791F44B0}" type="datetimeFigureOut">
              <a:rPr lang="en-US" smtClean="0"/>
              <a:t>5/23/2014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E0A34-C99E-40F2-B4F8-FCAB454B5150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A1E0A34-C99E-40F2-B4F8-FCAB454B515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3D58-F824-40F5-A3F6-F5EA791F44B0}" type="datetimeFigureOut">
              <a:rPr lang="en-US" smtClean="0"/>
              <a:t>5/23/2014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3D58-F824-40F5-A3F6-F5EA791F44B0}" type="datetimeFigureOut">
              <a:rPr lang="en-US" smtClean="0"/>
              <a:t>5/23/2014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A1E0A34-C99E-40F2-B4F8-FCAB454B515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3D58-F824-40F5-A3F6-F5EA791F44B0}" type="datetimeFigureOut">
              <a:rPr lang="en-US" smtClean="0"/>
              <a:t>5/23/2014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1E0A34-C99E-40F2-B4F8-FCAB454B515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ED33D58-F824-40F5-A3F6-F5EA791F44B0}" type="datetimeFigureOut">
              <a:rPr lang="en-US" smtClean="0"/>
              <a:t>5/23/2014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E0A34-C99E-40F2-B4F8-FCAB454B515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3D58-F824-40F5-A3F6-F5EA791F44B0}" type="datetimeFigureOut">
              <a:rPr lang="en-US" smtClean="0"/>
              <a:t>5/23/2014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A1E0A34-C99E-40F2-B4F8-FCAB454B515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3D58-F824-40F5-A3F6-F5EA791F44B0}" type="datetimeFigureOut">
              <a:rPr lang="en-US" smtClean="0"/>
              <a:t>5/23/2014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A1E0A34-C99E-40F2-B4F8-FCAB454B515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3D58-F824-40F5-A3F6-F5EA791F44B0}" type="datetimeFigureOut">
              <a:rPr lang="en-US" smtClean="0"/>
              <a:t>5/23/2014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A1E0A34-C99E-40F2-B4F8-FCAB454B515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1E0A34-C99E-40F2-B4F8-FCAB454B515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3D58-F824-40F5-A3F6-F5EA791F44B0}" type="datetimeFigureOut">
              <a:rPr lang="en-US" smtClean="0"/>
              <a:t>5/23/2014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A1E0A34-C99E-40F2-B4F8-FCAB454B515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ED33D58-F824-40F5-A3F6-F5EA791F44B0}" type="datetimeFigureOut">
              <a:rPr lang="en-US" smtClean="0"/>
              <a:t>5/23/2014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ED33D58-F824-40F5-A3F6-F5EA791F44B0}" type="datetimeFigureOut">
              <a:rPr lang="en-US" smtClean="0"/>
              <a:t>5/23/2014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A1E0A34-C99E-40F2-B4F8-FCAB454B515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1" dirty="0" smtClean="0"/>
              <a:t>MODERNIZATION  INITIATIVE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0"/>
            <a:ext cx="4038600" cy="45259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OFFICE OF THE </a:t>
            </a:r>
            <a:r>
              <a:rPr lang="en-US" sz="4000" smtClean="0"/>
              <a:t>LEGISLATIVE </a:t>
            </a:r>
            <a:r>
              <a:rPr lang="en-US" sz="4000" smtClean="0"/>
              <a:t>COUNSEL OF THE HOUSE</a:t>
            </a:r>
            <a:endParaRPr lang="en-US" sz="40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1985" y="2199452"/>
            <a:ext cx="4035829" cy="3025833"/>
          </a:xfrm>
        </p:spPr>
      </p:pic>
    </p:spTree>
    <p:extLst>
      <p:ext uri="{BB962C8B-B14F-4D97-AF65-F5344CB8AC3E}">
        <p14:creationId xmlns:p14="http://schemas.microsoft.com/office/powerpoint/2010/main" val="296424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534400" cy="758952"/>
          </a:xfrm>
        </p:spPr>
        <p:txBody>
          <a:bodyPr/>
          <a:lstStyle/>
          <a:p>
            <a:r>
              <a:rPr lang="en-US" dirty="0" smtClean="0"/>
              <a:t>Compilation Migration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94476286"/>
              </p:ext>
            </p:extLst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867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Drafter’s Toolkit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64461349"/>
              </p:ext>
            </p:extLst>
          </p:nvPr>
        </p:nvGraphicFramePr>
        <p:xfrm>
          <a:off x="457200" y="16764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121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Legislative Lookup and Link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84153346"/>
              </p:ext>
            </p:extLst>
          </p:nvPr>
        </p:nvGraphicFramePr>
        <p:xfrm>
          <a:off x="2286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860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Projects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79918011"/>
              </p:ext>
            </p:extLst>
          </p:nvPr>
        </p:nvGraphicFramePr>
        <p:xfrm>
          <a:off x="301625" y="1371600"/>
          <a:ext cx="4038600" cy="4681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32140938"/>
              </p:ext>
            </p:extLst>
          </p:nvPr>
        </p:nvGraphicFramePr>
        <p:xfrm>
          <a:off x="4800600" y="1371600"/>
          <a:ext cx="4038600" cy="4681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64639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AMENDMENT IMPACT PROGRAM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46273111"/>
              </p:ext>
            </p:extLst>
          </p:nvPr>
        </p:nvGraphicFramePr>
        <p:xfrm>
          <a:off x="457200" y="16764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187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454</TotalTime>
  <Words>266</Words>
  <Application>Microsoft Office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Civic</vt:lpstr>
      <vt:lpstr>MODERNIZATION  INITIATIVE</vt:lpstr>
      <vt:lpstr>Compilation Migration</vt:lpstr>
      <vt:lpstr>Drafter’s Toolkit</vt:lpstr>
      <vt:lpstr>Legislative Lookup and Link</vt:lpstr>
      <vt:lpstr>Additional Projects</vt:lpstr>
      <vt:lpstr>AMENDMENT IMPACT PROGRAM</vt:lpstr>
    </vt:vector>
  </TitlesOfParts>
  <Company>U.S. House of Representatives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MODERNIZATION INITIATIVE</dc:title>
  <dc:creator>Strokoff, Sandra</dc:creator>
  <cp:lastModifiedBy>Strokoff, Sandra</cp:lastModifiedBy>
  <cp:revision>19</cp:revision>
  <cp:lastPrinted>2014-05-23T18:16:43Z</cp:lastPrinted>
  <dcterms:created xsi:type="dcterms:W3CDTF">2014-05-22T15:58:25Z</dcterms:created>
  <dcterms:modified xsi:type="dcterms:W3CDTF">2014-05-23T20:03:41Z</dcterms:modified>
</cp:coreProperties>
</file>